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7.wmf" ContentType="image/x-wmf"/>
  <Override PartName="/ppt/media/image106.jpeg" ContentType="image/jpeg"/>
  <Override PartName="/ppt/media/image105.wmf" ContentType="image/x-wmf"/>
  <Override PartName="/ppt/media/image104.jpeg" ContentType="image/jpeg"/>
  <Override PartName="/ppt/media/image102.jpeg" ContentType="image/jpeg"/>
  <Override PartName="/ppt/media/image100.wmf" ContentType="image/x-wmf"/>
  <Override PartName="/ppt/media/image98.wmf" ContentType="image/x-wmf"/>
  <Override PartName="/ppt/media/image93.png" ContentType="image/png"/>
  <Override PartName="/ppt/media/image92.png" ContentType="image/png"/>
  <Override PartName="/ppt/media/image91.wmf" ContentType="image/x-wmf"/>
  <Override PartName="/ppt/media/image90.png" ContentType="image/png"/>
  <Override PartName="/ppt/media/image103.wmf" ContentType="image/x-wmf"/>
  <Override PartName="/ppt/media/image85.wmf" ContentType="image/x-wmf"/>
  <Override PartName="/ppt/media/image83.png" ContentType="image/png"/>
  <Override PartName="/ppt/media/image80.wmf" ContentType="image/x-wmf"/>
  <Override PartName="/ppt/media/image32.jpeg" ContentType="image/jpeg"/>
  <Override PartName="/ppt/media/image101.wmf" ContentType="image/x-wmf"/>
  <Override PartName="/ppt/media/image2.wmf" ContentType="image/x-wmf"/>
  <Override PartName="/ppt/media/image82.png" ContentType="image/png"/>
  <Override PartName="/ppt/media/image1.png" ContentType="image/png"/>
  <Override PartName="/ppt/media/image76.wmf" ContentType="image/x-wmf"/>
  <Override PartName="/ppt/media/image31.png" ContentType="image/png"/>
  <Override PartName="/ppt/media/image26.wmf" ContentType="image/x-wmf"/>
  <Override PartName="/ppt/media/image86.wmf" ContentType="image/x-wmf"/>
  <Override PartName="/ppt/media/image5.wmf" ContentType="image/x-wmf"/>
  <Override PartName="/ppt/media/image84.wmf" ContentType="image/x-wmf"/>
  <Override PartName="/ppt/media/image3.wmf" ContentType="image/x-wmf"/>
  <Override PartName="/ppt/media/image88.wmf" ContentType="image/x-wmf"/>
  <Override PartName="/ppt/media/image7.wmf" ContentType="image/x-wmf"/>
  <Override PartName="/ppt/media/image87.png" ContentType="image/png"/>
  <Override PartName="/ppt/media/image8.jpeg" ContentType="image/jpeg"/>
  <Override PartName="/ppt/media/image62.wmf" ContentType="image/x-wmf"/>
  <Override PartName="/ppt/media/image9.wmf" ContentType="image/x-wmf"/>
  <Override PartName="/ppt/media/image89.png" ContentType="image/png"/>
  <Override PartName="/ppt/media/image64.wmf" ContentType="image/x-wmf"/>
  <Override PartName="/ppt/media/image94.wmf" ContentType="image/x-wmf"/>
  <Override PartName="/ppt/media/image27.jpeg" ContentType="image/jpeg"/>
  <Override PartName="/ppt/media/image13.jpeg" ContentType="image/jpeg"/>
  <Override PartName="/ppt/media/image95.png" ContentType="image/png"/>
  <Override PartName="/ppt/media/image70.wmf" ContentType="image/x-wmf"/>
  <Override PartName="/ppt/media/image36.wmf" ContentType="image/x-wmf"/>
  <Override PartName="/ppt/media/image11.wmf" ContentType="image/x-wmf"/>
  <Override PartName="/ppt/media/image35.wmf" ContentType="image/x-wmf"/>
  <Override PartName="/ppt/media/image10.wmf" ContentType="image/x-wmf"/>
  <Override PartName="/ppt/media/image65.jpeg" ContentType="image/jpeg"/>
  <Override PartName="/ppt/media/image40.png" ContentType="image/png"/>
  <Override PartName="/ppt/media/image34.wmf" ContentType="image/x-wmf"/>
  <Override PartName="/ppt/media/image59.wmf" ContentType="image/x-wmf"/>
  <Override PartName="/ppt/media/image33.wmf" ContentType="image/x-wmf"/>
  <Override PartName="/ppt/media/image58.wmf" ContentType="image/x-wmf"/>
  <Override PartName="/ppt/media/image63.png" ContentType="image/png"/>
  <Override PartName="/ppt/media/image28.wmf" ContentType="image/x-wmf"/>
  <Override PartName="/ppt/media/image24.wmf" ContentType="image/x-wmf"/>
  <Override PartName="/ppt/media/image49.wmf" ContentType="image/x-wmf"/>
  <Override PartName="/ppt/media/image53.png" ContentType="image/png"/>
  <Override PartName="/ppt/media/image4.jpeg" ContentType="image/jpeg"/>
  <Override PartName="/ppt/media/image22.wmf" ContentType="image/x-wmf"/>
  <Override PartName="/ppt/media/image47.wmf" ContentType="image/x-wmf"/>
  <Override PartName="/ppt/media/image51.png" ContentType="image/png"/>
  <Override PartName="/ppt/media/image20.wmf" ContentType="image/x-wmf"/>
  <Override PartName="/ppt/media/image45.wmf" ContentType="image/x-wmf"/>
  <Override PartName="/ppt/media/image50.png" ContentType="image/png"/>
  <Override PartName="/ppt/media/image75.png" ContentType="image/png"/>
  <Override PartName="/ppt/media/image19.wmf" ContentType="image/x-wmf"/>
  <Override PartName="/ppt/media/image18.wmf" ContentType="image/x-wmf"/>
  <Override PartName="/ppt/media/image29.jpeg" ContentType="image/jpeg"/>
  <Override PartName="/ppt/media/image23.wmf" ContentType="image/x-wmf"/>
  <Override PartName="/ppt/media/image48.png" ContentType="image/png"/>
  <Override PartName="/ppt/media/image16.wmf" ContentType="image/x-wmf"/>
  <Override PartName="/ppt/media/image21.wmf" ContentType="image/x-wmf"/>
  <Override PartName="/ppt/media/image46.png" ContentType="image/png"/>
  <Override PartName="/ppt/media/image12.wmf" ContentType="image/x-wmf"/>
  <Override PartName="/ppt/media/image37.wmf" ContentType="image/x-wmf"/>
  <Override PartName="/ppt/media/image14.wmf" ContentType="image/x-wmf"/>
  <Override PartName="/ppt/media/image39.wmf" ContentType="image/x-wmf"/>
  <Override PartName="/ppt/media/image15.wmf" ContentType="image/x-wmf"/>
  <Override PartName="/ppt/media/image38.wmf" ContentType="image/x-wmf"/>
  <Override PartName="/ppt/media/image41.wmf" ContentType="image/x-wmf"/>
  <Override PartName="/ppt/media/image66.wmf" ContentType="image/x-wmf"/>
  <Override PartName="/ppt/media/image6.jpeg" ContentType="image/jpeg"/>
  <Override PartName="/ppt/media/image42.wmf" ContentType="image/x-wmf"/>
  <Override PartName="/ppt/media/image17.jpeg" ContentType="image/jpeg"/>
  <Override PartName="/ppt/media/image43.wmf" ContentType="image/x-wmf"/>
  <Override PartName="/ppt/media/image68.wmf" ContentType="image/x-wmf"/>
  <Override PartName="/ppt/media/image73.png" ContentType="image/png"/>
  <Override PartName="/ppt/media/image69.png" ContentType="image/png"/>
  <Override PartName="/ppt/media/image44.wmf" ContentType="image/x-wmf"/>
  <Override PartName="/ppt/media/image77.png" ContentType="image/png"/>
  <Override PartName="/ppt/media/image52.wmf" ContentType="image/x-wmf"/>
  <Override PartName="/ppt/media/image79.png" ContentType="image/png"/>
  <Override PartName="/ppt/media/image54.wmf" ContentType="image/x-wmf"/>
  <Override PartName="/ppt/media/image30.wmf" ContentType="image/x-wmf"/>
  <Override PartName="/ppt/media/image55.png" ContentType="image/png"/>
  <Override PartName="/ppt/media/image56.wmf" ContentType="image/x-wmf"/>
  <Override PartName="/ppt/media/image57.png" ContentType="image/png"/>
  <Override PartName="/ppt/media/image81.png" ContentType="image/png"/>
  <Override PartName="/ppt/media/image60.jpeg" ContentType="image/jpeg"/>
  <Override PartName="/ppt/media/image61.wmf" ContentType="image/x-wmf"/>
  <Override PartName="/ppt/media/image67.jpeg" ContentType="image/jpeg"/>
  <Override PartName="/ppt/media/image96.png" ContentType="image/png"/>
  <Override PartName="/ppt/media/image71.wmf" ContentType="image/x-wmf"/>
  <Override PartName="/ppt/media/image97.png" ContentType="image/png"/>
  <Override PartName="/ppt/media/image72.wmf" ContentType="image/x-wmf"/>
  <Override PartName="/ppt/media/image99.png" ContentType="image/png"/>
  <Override PartName="/ppt/media/image25.jpeg" ContentType="image/jpeg"/>
  <Override PartName="/ppt/media/image74.wmf" ContentType="image/x-wmf"/>
  <Override PartName="/ppt/media/image78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90520" y="6273720"/>
            <a:ext cx="98640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l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c</a:t>
            </a:r>
            <a:r>
              <a:rPr b="0" lang="fr-FR" sz="4400" spc="-1" strike="noStrike">
                <a:latin typeface="Arial"/>
              </a:rPr>
              <a:t>k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d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h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i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l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e</a:t>
            </a:r>
            <a:r>
              <a:rPr b="0" lang="fr-FR" sz="4400" spc="-1" strike="noStrike">
                <a:latin typeface="Arial"/>
              </a:rPr>
              <a:t>x</a:t>
            </a:r>
            <a:r>
              <a:rPr b="0" lang="fr-FR" sz="4400" spc="-1" strike="noStrike">
                <a:latin typeface="Arial"/>
              </a:rPr>
              <a:t>t</a:t>
            </a:r>
            <a:r>
              <a:rPr b="0" lang="fr-FR" sz="4400" spc="-1" strike="noStrike">
                <a:latin typeface="Arial"/>
              </a:rPr>
              <a:t> </a:t>
            </a:r>
            <a:r>
              <a:rPr b="0" lang="fr-FR" sz="4400" spc="-1" strike="noStrike">
                <a:latin typeface="Arial"/>
              </a:rPr>
              <a:t>f</a:t>
            </a:r>
            <a:r>
              <a:rPr b="0" lang="fr-FR" sz="4400" spc="-1" strike="noStrike">
                <a:latin typeface="Arial"/>
              </a:rPr>
              <a:t>o</a:t>
            </a:r>
            <a:r>
              <a:rPr b="0" lang="fr-FR" sz="4400" spc="-1" strike="noStrike">
                <a:latin typeface="Arial"/>
              </a:rPr>
              <a:t>r</a:t>
            </a:r>
            <a:r>
              <a:rPr b="0" lang="fr-FR" sz="4400" spc="-1" strike="noStrike">
                <a:latin typeface="Arial"/>
              </a:rPr>
              <a:t>m</a:t>
            </a:r>
            <a:r>
              <a:rPr b="0" lang="fr-FR" sz="4400" spc="-1" strike="noStrike">
                <a:latin typeface="Arial"/>
              </a:rPr>
              <a:t>a</a:t>
            </a:r>
            <a:r>
              <a:rPr b="0" lang="fr-FR" sz="4400" spc="-1" strike="noStrike">
                <a:latin typeface="Arial"/>
              </a:rPr>
              <a:t>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wmf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jpeg"/><Relationship Id="rId3" Type="http://schemas.openxmlformats.org/officeDocument/2006/relationships/image" Target="../media/image66.wmf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wmf"/><Relationship Id="rId3" Type="http://schemas.openxmlformats.org/officeDocument/2006/relationships/image" Target="../media/image71.wmf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2.wmf"/><Relationship Id="rId2" Type="http://schemas.openxmlformats.org/officeDocument/2006/relationships/image" Target="../media/image73.png"/><Relationship Id="rId3" Type="http://schemas.openxmlformats.org/officeDocument/2006/relationships/image" Target="../media/image74.wmf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8.wmf"/><Relationship Id="rId2" Type="http://schemas.openxmlformats.org/officeDocument/2006/relationships/image" Target="../media/image79.png"/><Relationship Id="rId3" Type="http://schemas.openxmlformats.org/officeDocument/2006/relationships/image" Target="../media/image80.wmf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4.wmf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6.wmf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8.wmf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wmf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4.wmf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8.wmf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image" Target="../media/image107.wmf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7640" cy="715356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88000" y="1800000"/>
            <a:ext cx="8421120" cy="30931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1080000" y="2555640"/>
            <a:ext cx="737856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5400" spc="-1" strike="noStrike">
                <a:solidFill>
                  <a:srgbClr val="333333"/>
                </a:solidFill>
                <a:latin typeface="Arial"/>
                <a:ea typeface="DejaVu Sans"/>
              </a:rPr>
              <a:t>In our documentation </a:t>
            </a:r>
            <a:br/>
            <a:r>
              <a:rPr b="1" lang="fr-FR" sz="5400" spc="-1" strike="noStrike">
                <a:solidFill>
                  <a:srgbClr val="333333"/>
                </a:solidFill>
                <a:latin typeface="Arial"/>
                <a:ea typeface="DejaVu Sans"/>
              </a:rPr>
              <a:t>we trust !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-507960" y="1091880"/>
            <a:ext cx="9342720" cy="18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4"/>
          <p:cNvSpPr/>
          <p:nvPr/>
        </p:nvSpPr>
        <p:spPr>
          <a:xfrm>
            <a:off x="-507960" y="3048120"/>
            <a:ext cx="9342720" cy="5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85" name="CustomShape 5"/>
          <p:cNvSpPr/>
          <p:nvPr/>
        </p:nvSpPr>
        <p:spPr>
          <a:xfrm>
            <a:off x="72000" y="6552720"/>
            <a:ext cx="2806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1487160" y="3103200"/>
            <a:ext cx="1886760" cy="7243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89280" y="2612880"/>
            <a:ext cx="1886760" cy="7243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227880" y="1886400"/>
            <a:ext cx="1886400" cy="7243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120000" y="2196000"/>
            <a:ext cx="2606400" cy="7880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387" name="CustomShape 6"/>
          <p:cNvSpPr/>
          <p:nvPr/>
        </p:nvSpPr>
        <p:spPr>
          <a:xfrm>
            <a:off x="1957680" y="1512000"/>
            <a:ext cx="2218320" cy="7747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388" name="CustomShape 7"/>
          <p:cNvSpPr/>
          <p:nvPr/>
        </p:nvSpPr>
        <p:spPr>
          <a:xfrm>
            <a:off x="3159360" y="2700000"/>
            <a:ext cx="2600640" cy="8233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389" name="CustomShape 8"/>
          <p:cNvSpPr/>
          <p:nvPr/>
        </p:nvSpPr>
        <p:spPr>
          <a:xfrm>
            <a:off x="3021840" y="3450600"/>
            <a:ext cx="1374840" cy="12556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9"/>
          <p:cNvSpPr/>
          <p:nvPr/>
        </p:nvSpPr>
        <p:spPr>
          <a:xfrm>
            <a:off x="3427200" y="3488040"/>
            <a:ext cx="590760" cy="592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0"/>
          <p:cNvSpPr/>
          <p:nvPr/>
        </p:nvSpPr>
        <p:spPr>
          <a:xfrm>
            <a:off x="3316680" y="4283280"/>
            <a:ext cx="783720" cy="4230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1"/>
          <p:cNvSpPr/>
          <p:nvPr/>
        </p:nvSpPr>
        <p:spPr>
          <a:xfrm>
            <a:off x="3316680" y="4283280"/>
            <a:ext cx="389520" cy="4230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2"/>
          <p:cNvSpPr/>
          <p:nvPr/>
        </p:nvSpPr>
        <p:spPr>
          <a:xfrm>
            <a:off x="3612600" y="4046760"/>
            <a:ext cx="190440" cy="5958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3"/>
          <p:cNvSpPr/>
          <p:nvPr/>
        </p:nvSpPr>
        <p:spPr>
          <a:xfrm>
            <a:off x="3654720" y="4458600"/>
            <a:ext cx="101520" cy="1839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4"/>
          <p:cNvSpPr/>
          <p:nvPr/>
        </p:nvSpPr>
        <p:spPr>
          <a:xfrm>
            <a:off x="3612600" y="4176720"/>
            <a:ext cx="190440" cy="116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5"/>
          <p:cNvSpPr/>
          <p:nvPr/>
        </p:nvSpPr>
        <p:spPr>
          <a:xfrm>
            <a:off x="3297960" y="3719520"/>
            <a:ext cx="820080" cy="493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6"/>
          <p:cNvSpPr/>
          <p:nvPr/>
        </p:nvSpPr>
        <p:spPr>
          <a:xfrm>
            <a:off x="3710520" y="3719520"/>
            <a:ext cx="407520" cy="493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7"/>
          <p:cNvSpPr/>
          <p:nvPr/>
        </p:nvSpPr>
        <p:spPr>
          <a:xfrm>
            <a:off x="3414240" y="3628080"/>
            <a:ext cx="585720" cy="4021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8"/>
          <p:cNvSpPr/>
          <p:nvPr/>
        </p:nvSpPr>
        <p:spPr>
          <a:xfrm>
            <a:off x="3437640" y="3628080"/>
            <a:ext cx="547200" cy="411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9"/>
          <p:cNvSpPr/>
          <p:nvPr/>
        </p:nvSpPr>
        <p:spPr>
          <a:xfrm>
            <a:off x="3926880" y="3887640"/>
            <a:ext cx="65880" cy="117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0"/>
          <p:cNvSpPr/>
          <p:nvPr/>
        </p:nvSpPr>
        <p:spPr>
          <a:xfrm>
            <a:off x="3425040" y="3887640"/>
            <a:ext cx="65160" cy="117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1"/>
          <p:cNvSpPr/>
          <p:nvPr/>
        </p:nvSpPr>
        <p:spPr>
          <a:xfrm>
            <a:off x="3522600" y="3899520"/>
            <a:ext cx="372240" cy="126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2"/>
          <p:cNvSpPr/>
          <p:nvPr/>
        </p:nvSpPr>
        <p:spPr>
          <a:xfrm>
            <a:off x="3532680" y="3903840"/>
            <a:ext cx="155880" cy="1134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3"/>
          <p:cNvSpPr/>
          <p:nvPr/>
        </p:nvSpPr>
        <p:spPr>
          <a:xfrm>
            <a:off x="3728520" y="3903840"/>
            <a:ext cx="154800" cy="1134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4"/>
          <p:cNvSpPr/>
          <p:nvPr/>
        </p:nvSpPr>
        <p:spPr>
          <a:xfrm>
            <a:off x="3445200" y="4169880"/>
            <a:ext cx="261000" cy="4726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5"/>
          <p:cNvSpPr/>
          <p:nvPr/>
        </p:nvSpPr>
        <p:spPr>
          <a:xfrm>
            <a:off x="3710520" y="4169880"/>
            <a:ext cx="260280" cy="4726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6"/>
          <p:cNvSpPr/>
          <p:nvPr/>
        </p:nvSpPr>
        <p:spPr>
          <a:xfrm>
            <a:off x="3582000" y="3933000"/>
            <a:ext cx="249480" cy="17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7"/>
          <p:cNvSpPr/>
          <p:nvPr/>
        </p:nvSpPr>
        <p:spPr>
          <a:xfrm>
            <a:off x="3582000" y="4065840"/>
            <a:ext cx="250560" cy="78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8"/>
          <p:cNvSpPr/>
          <p:nvPr/>
        </p:nvSpPr>
        <p:spPr>
          <a:xfrm>
            <a:off x="3612240" y="3932280"/>
            <a:ext cx="57600" cy="51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9"/>
          <p:cNvSpPr/>
          <p:nvPr/>
        </p:nvSpPr>
        <p:spPr>
          <a:xfrm>
            <a:off x="3745440" y="3932280"/>
            <a:ext cx="56880" cy="51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0"/>
          <p:cNvSpPr/>
          <p:nvPr/>
        </p:nvSpPr>
        <p:spPr>
          <a:xfrm>
            <a:off x="645840" y="3250800"/>
            <a:ext cx="1330200" cy="123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Picture 11" descr=""/>
          <p:cNvPicPr/>
          <p:nvPr/>
        </p:nvPicPr>
        <p:blipFill>
          <a:blip r:embed="rId2"/>
          <a:stretch/>
        </p:blipFill>
        <p:spPr>
          <a:xfrm>
            <a:off x="1499760" y="432000"/>
            <a:ext cx="1257120" cy="1289520"/>
          </a:xfrm>
          <a:prstGeom prst="rect">
            <a:avLst/>
          </a:prstGeom>
          <a:ln>
            <a:noFill/>
          </a:ln>
        </p:spPr>
      </p:pic>
      <p:sp>
        <p:nvSpPr>
          <p:cNvPr id="413" name="CustomShape 31"/>
          <p:cNvSpPr/>
          <p:nvPr/>
        </p:nvSpPr>
        <p:spPr>
          <a:xfrm>
            <a:off x="216000" y="5214600"/>
            <a:ext cx="885528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des tests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414" name="CustomShape 32"/>
          <p:cNvSpPr/>
          <p:nvPr/>
        </p:nvSpPr>
        <p:spPr>
          <a:xfrm>
            <a:off x="3454920" y="1983240"/>
            <a:ext cx="1886760" cy="7243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415" name="CustomShape 33"/>
          <p:cNvSpPr/>
          <p:nvPr/>
        </p:nvSpPr>
        <p:spPr>
          <a:xfrm>
            <a:off x="2732040" y="2214000"/>
            <a:ext cx="796680" cy="9385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4"/>
          <p:cNvSpPr/>
          <p:nvPr/>
        </p:nvSpPr>
        <p:spPr>
          <a:xfrm rot="10620000">
            <a:off x="1824480" y="2188800"/>
            <a:ext cx="796680" cy="9388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7" name="Picture 11" descr=""/>
          <p:cNvPicPr/>
          <p:nvPr/>
        </p:nvPicPr>
        <p:blipFill>
          <a:blip r:embed="rId3"/>
          <a:stretch/>
        </p:blipFill>
        <p:spPr>
          <a:xfrm>
            <a:off x="6954120" y="1060920"/>
            <a:ext cx="1257120" cy="1289520"/>
          </a:xfrm>
          <a:prstGeom prst="rect">
            <a:avLst/>
          </a:prstGeom>
          <a:ln>
            <a:noFill/>
          </a:ln>
        </p:spPr>
      </p:pic>
      <p:sp>
        <p:nvSpPr>
          <p:cNvPr id="418" name="CustomShape 35"/>
          <p:cNvSpPr/>
          <p:nvPr/>
        </p:nvSpPr>
        <p:spPr>
          <a:xfrm>
            <a:off x="7745400" y="2711520"/>
            <a:ext cx="1374480" cy="12556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6"/>
          <p:cNvSpPr/>
          <p:nvPr/>
        </p:nvSpPr>
        <p:spPr>
          <a:xfrm>
            <a:off x="8150760" y="2748960"/>
            <a:ext cx="590760" cy="5922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7"/>
          <p:cNvSpPr/>
          <p:nvPr/>
        </p:nvSpPr>
        <p:spPr>
          <a:xfrm>
            <a:off x="8039880" y="3544200"/>
            <a:ext cx="783720" cy="4230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8"/>
          <p:cNvSpPr/>
          <p:nvPr/>
        </p:nvSpPr>
        <p:spPr>
          <a:xfrm>
            <a:off x="8039880" y="3544200"/>
            <a:ext cx="389880" cy="4230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9"/>
          <p:cNvSpPr/>
          <p:nvPr/>
        </p:nvSpPr>
        <p:spPr>
          <a:xfrm>
            <a:off x="8336160" y="3307680"/>
            <a:ext cx="190440" cy="5958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0"/>
          <p:cNvSpPr/>
          <p:nvPr/>
        </p:nvSpPr>
        <p:spPr>
          <a:xfrm>
            <a:off x="8378280" y="3719520"/>
            <a:ext cx="101520" cy="1839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1"/>
          <p:cNvSpPr/>
          <p:nvPr/>
        </p:nvSpPr>
        <p:spPr>
          <a:xfrm>
            <a:off x="8336160" y="3437640"/>
            <a:ext cx="190440" cy="1162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2"/>
          <p:cNvSpPr/>
          <p:nvPr/>
        </p:nvSpPr>
        <p:spPr>
          <a:xfrm>
            <a:off x="8021160" y="2980440"/>
            <a:ext cx="820080" cy="493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3"/>
          <p:cNvSpPr/>
          <p:nvPr/>
        </p:nvSpPr>
        <p:spPr>
          <a:xfrm>
            <a:off x="8434080" y="2980440"/>
            <a:ext cx="407160" cy="493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4"/>
          <p:cNvSpPr/>
          <p:nvPr/>
        </p:nvSpPr>
        <p:spPr>
          <a:xfrm>
            <a:off x="8137800" y="2889000"/>
            <a:ext cx="585360" cy="4021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45"/>
          <p:cNvSpPr/>
          <p:nvPr/>
        </p:nvSpPr>
        <p:spPr>
          <a:xfrm>
            <a:off x="8160840" y="2889000"/>
            <a:ext cx="547560" cy="4111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46"/>
          <p:cNvSpPr/>
          <p:nvPr/>
        </p:nvSpPr>
        <p:spPr>
          <a:xfrm>
            <a:off x="8650080" y="3148560"/>
            <a:ext cx="66240" cy="117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7"/>
          <p:cNvSpPr/>
          <p:nvPr/>
        </p:nvSpPr>
        <p:spPr>
          <a:xfrm>
            <a:off x="8148240" y="3148560"/>
            <a:ext cx="65520" cy="1170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8"/>
          <p:cNvSpPr/>
          <p:nvPr/>
        </p:nvSpPr>
        <p:spPr>
          <a:xfrm>
            <a:off x="8245800" y="3160440"/>
            <a:ext cx="372240" cy="1260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49"/>
          <p:cNvSpPr/>
          <p:nvPr/>
        </p:nvSpPr>
        <p:spPr>
          <a:xfrm>
            <a:off x="8256240" y="3164760"/>
            <a:ext cx="155880" cy="11340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0"/>
          <p:cNvSpPr/>
          <p:nvPr/>
        </p:nvSpPr>
        <p:spPr>
          <a:xfrm>
            <a:off x="8451720" y="3164760"/>
            <a:ext cx="155160" cy="11340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51"/>
          <p:cNvSpPr/>
          <p:nvPr/>
        </p:nvSpPr>
        <p:spPr>
          <a:xfrm>
            <a:off x="8168400" y="3430800"/>
            <a:ext cx="261360" cy="4726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52"/>
          <p:cNvSpPr/>
          <p:nvPr/>
        </p:nvSpPr>
        <p:spPr>
          <a:xfrm>
            <a:off x="8434080" y="3430800"/>
            <a:ext cx="259920" cy="4726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53"/>
          <p:cNvSpPr/>
          <p:nvPr/>
        </p:nvSpPr>
        <p:spPr>
          <a:xfrm>
            <a:off x="8305200" y="3193920"/>
            <a:ext cx="249480" cy="17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54"/>
          <p:cNvSpPr/>
          <p:nvPr/>
        </p:nvSpPr>
        <p:spPr>
          <a:xfrm>
            <a:off x="8305200" y="3326760"/>
            <a:ext cx="250920" cy="78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55"/>
          <p:cNvSpPr/>
          <p:nvPr/>
        </p:nvSpPr>
        <p:spPr>
          <a:xfrm>
            <a:off x="8335440" y="3193200"/>
            <a:ext cx="57600" cy="51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56"/>
          <p:cNvSpPr/>
          <p:nvPr/>
        </p:nvSpPr>
        <p:spPr>
          <a:xfrm>
            <a:off x="8468640" y="3193200"/>
            <a:ext cx="56880" cy="51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Picture 107" descr=""/>
          <p:cNvPicPr/>
          <p:nvPr/>
        </p:nvPicPr>
        <p:blipFill>
          <a:blip r:embed="rId1"/>
          <a:stretch/>
        </p:blipFill>
        <p:spPr>
          <a:xfrm>
            <a:off x="-143640" y="-144000"/>
            <a:ext cx="9428040" cy="7700400"/>
          </a:xfrm>
          <a:prstGeom prst="rect">
            <a:avLst/>
          </a:prstGeom>
          <a:ln>
            <a:noFill/>
          </a:ln>
        </p:spPr>
      </p:pic>
      <p:pic>
        <p:nvPicPr>
          <p:cNvPr id="44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72000" y="6552720"/>
            <a:ext cx="2806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0" y="4824000"/>
            <a:ext cx="897984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Wiki, Confluence, Backlog...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8" name="Picture 112" descr=""/>
          <p:cNvPicPr/>
          <p:nvPr/>
        </p:nvPicPr>
        <p:blipFill>
          <a:blip r:embed="rId1"/>
          <a:stretch/>
        </p:blipFill>
        <p:spPr>
          <a:xfrm>
            <a:off x="-648000" y="-767520"/>
            <a:ext cx="11156400" cy="7675920"/>
          </a:xfrm>
          <a:prstGeom prst="rect">
            <a:avLst/>
          </a:prstGeom>
          <a:ln>
            <a:noFill/>
          </a:ln>
        </p:spPr>
      </p:pic>
      <p:pic>
        <p:nvPicPr>
          <p:cNvPr id="44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72000" y="6552720"/>
            <a:ext cx="2590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2871000" y="5017320"/>
            <a:ext cx="15202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OK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6192000" y="2137320"/>
            <a:ext cx="14392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KO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Picture 117" descr=""/>
          <p:cNvPicPr/>
          <p:nvPr/>
        </p:nvPicPr>
        <p:blipFill>
          <a:blip r:embed="rId1"/>
          <a:stretch/>
        </p:blipFill>
        <p:spPr>
          <a:xfrm>
            <a:off x="-387720" y="-72000"/>
            <a:ext cx="9672120" cy="7144920"/>
          </a:xfrm>
          <a:prstGeom prst="rect">
            <a:avLst/>
          </a:prstGeom>
          <a:ln>
            <a:noFill/>
          </a:ln>
        </p:spPr>
      </p:pic>
      <p:pic>
        <p:nvPicPr>
          <p:cNvPr id="45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72000" y="6552720"/>
            <a:ext cx="3382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2036160" y="468360"/>
            <a:ext cx="5163120" cy="27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BDD: </a:t>
            </a:r>
            <a:br/>
            <a:r>
              <a:rPr b="1" lang="fr-FR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Behavior</a:t>
            </a:r>
            <a:br/>
            <a:r>
              <a:rPr b="1" lang="fr-FR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Driven </a:t>
            </a:r>
            <a:br/>
            <a:r>
              <a:rPr b="1" lang="fr-FR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Development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3"/>
          <p:cNvSpPr/>
          <p:nvPr/>
        </p:nvSpPr>
        <p:spPr>
          <a:xfrm>
            <a:off x="257400" y="1027080"/>
            <a:ext cx="8812800" cy="72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l’état de mon application</a:t>
            </a:r>
            <a:br/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le comportement des composants              dont je dépends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je fais une action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sur mon application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je fais des verifications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257400" y="1027080"/>
            <a:ext cx="8812800" cy="63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DejaVu Sans"/>
              </a:rPr>
              <a:t>l’état de mon application</a:t>
            </a:r>
            <a:br/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 comportement des composants                       dont je dépends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une action sur mon application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des verifications 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1872000" y="2016000"/>
            <a:ext cx="5614200" cy="2302200"/>
          </a:xfrm>
          <a:prstGeom prst="rect">
            <a:avLst/>
          </a:prstGeom>
          <a:solidFill>
            <a:srgbClr val="ff8d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METTRE UN </a:t>
            </a:r>
            <a:br/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VRAI EXEMPLE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Picture 122" descr=""/>
          <p:cNvPicPr/>
          <p:nvPr/>
        </p:nvPicPr>
        <p:blipFill>
          <a:blip r:embed="rId1"/>
          <a:stretch/>
        </p:blipFill>
        <p:spPr>
          <a:xfrm>
            <a:off x="-8640" y="91440"/>
            <a:ext cx="9151560" cy="621684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72000" y="6553800"/>
            <a:ext cx="4462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792000" y="2834640"/>
            <a:ext cx="1798200" cy="11235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???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71" name="Line 5"/>
          <p:cNvSpPr/>
          <p:nvPr/>
        </p:nvSpPr>
        <p:spPr>
          <a:xfrm flipH="1">
            <a:off x="1008000" y="3672000"/>
            <a:ext cx="1368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Picture 155" descr=""/>
          <p:cNvPicPr/>
          <p:nvPr/>
        </p:nvPicPr>
        <p:blipFill>
          <a:blip r:embed="rId1"/>
          <a:stretch/>
        </p:blipFill>
        <p:spPr>
          <a:xfrm>
            <a:off x="-791640" y="-695520"/>
            <a:ext cx="11516040" cy="7675920"/>
          </a:xfrm>
          <a:prstGeom prst="rect">
            <a:avLst/>
          </a:prstGeom>
          <a:ln>
            <a:noFill/>
          </a:ln>
        </p:spPr>
      </p:pic>
      <p:pic>
        <p:nvPicPr>
          <p:cNvPr id="47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476" name="CustomShape 3"/>
          <p:cNvSpPr/>
          <p:nvPr/>
        </p:nvSpPr>
        <p:spPr>
          <a:xfrm>
            <a:off x="72000" y="6552720"/>
            <a:ext cx="3454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504000" y="2304000"/>
            <a:ext cx="871128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Guidé</a:t>
            </a:r>
            <a:endParaRPr b="0" lang="fr-FR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Inclue dans </a:t>
            </a:r>
            <a:br/>
            <a:r>
              <a:rPr b="1" lang="fr-FR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   le cycle de dev</a:t>
            </a:r>
            <a:endParaRPr b="0" lang="fr-F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669920" y="3128760"/>
            <a:ext cx="2234520" cy="8575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1080000" y="2569320"/>
            <a:ext cx="2490480" cy="8578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de code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1500120" y="1708920"/>
            <a:ext cx="2234880" cy="8575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2291760" y="3243600"/>
            <a:ext cx="2468520" cy="8053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484" name="CustomShape 6"/>
          <p:cNvSpPr/>
          <p:nvPr/>
        </p:nvSpPr>
        <p:spPr>
          <a:xfrm>
            <a:off x="3549240" y="1376640"/>
            <a:ext cx="2141640" cy="8060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485" name="CustomShape 7"/>
          <p:cNvSpPr/>
          <p:nvPr/>
        </p:nvSpPr>
        <p:spPr>
          <a:xfrm>
            <a:off x="5695200" y="2382840"/>
            <a:ext cx="2747520" cy="857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486" name="CustomShape 8"/>
          <p:cNvSpPr/>
          <p:nvPr/>
        </p:nvSpPr>
        <p:spPr>
          <a:xfrm>
            <a:off x="4063320" y="3801240"/>
            <a:ext cx="1628280" cy="1487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9"/>
          <p:cNvSpPr/>
          <p:nvPr/>
        </p:nvSpPr>
        <p:spPr>
          <a:xfrm>
            <a:off x="4543560" y="3845520"/>
            <a:ext cx="699480" cy="7020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0"/>
          <p:cNvSpPr/>
          <p:nvPr/>
        </p:nvSpPr>
        <p:spPr>
          <a:xfrm>
            <a:off x="4412520" y="4787640"/>
            <a:ext cx="928080" cy="5011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1"/>
          <p:cNvSpPr/>
          <p:nvPr/>
        </p:nvSpPr>
        <p:spPr>
          <a:xfrm>
            <a:off x="4412520" y="4787640"/>
            <a:ext cx="461520" cy="5011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2"/>
          <p:cNvSpPr/>
          <p:nvPr/>
        </p:nvSpPr>
        <p:spPr>
          <a:xfrm>
            <a:off x="4762800" y="4507200"/>
            <a:ext cx="226080" cy="7059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3"/>
          <p:cNvSpPr/>
          <p:nvPr/>
        </p:nvSpPr>
        <p:spPr>
          <a:xfrm>
            <a:off x="4812840" y="4995360"/>
            <a:ext cx="120240" cy="2178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4"/>
          <p:cNvSpPr/>
          <p:nvPr/>
        </p:nvSpPr>
        <p:spPr>
          <a:xfrm>
            <a:off x="4762800" y="4661280"/>
            <a:ext cx="226080" cy="1378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5"/>
          <p:cNvSpPr/>
          <p:nvPr/>
        </p:nvSpPr>
        <p:spPr>
          <a:xfrm>
            <a:off x="4390200" y="4119840"/>
            <a:ext cx="971640" cy="5850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6"/>
          <p:cNvSpPr/>
          <p:nvPr/>
        </p:nvSpPr>
        <p:spPr>
          <a:xfrm>
            <a:off x="4879080" y="4119840"/>
            <a:ext cx="482760" cy="58500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7"/>
          <p:cNvSpPr/>
          <p:nvPr/>
        </p:nvSpPr>
        <p:spPr>
          <a:xfrm>
            <a:off x="4528080" y="4011480"/>
            <a:ext cx="693720" cy="4762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8"/>
          <p:cNvSpPr/>
          <p:nvPr/>
        </p:nvSpPr>
        <p:spPr>
          <a:xfrm>
            <a:off x="4555440" y="4011480"/>
            <a:ext cx="648360" cy="4874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9"/>
          <p:cNvSpPr/>
          <p:nvPr/>
        </p:nvSpPr>
        <p:spPr>
          <a:xfrm>
            <a:off x="5135040" y="4319280"/>
            <a:ext cx="78120" cy="138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0"/>
          <p:cNvSpPr/>
          <p:nvPr/>
        </p:nvSpPr>
        <p:spPr>
          <a:xfrm>
            <a:off x="4540680" y="4319280"/>
            <a:ext cx="77400" cy="138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1"/>
          <p:cNvSpPr/>
          <p:nvPr/>
        </p:nvSpPr>
        <p:spPr>
          <a:xfrm>
            <a:off x="4656240" y="4332960"/>
            <a:ext cx="441000" cy="1494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2"/>
          <p:cNvSpPr/>
          <p:nvPr/>
        </p:nvSpPr>
        <p:spPr>
          <a:xfrm>
            <a:off x="4668480" y="4338360"/>
            <a:ext cx="184680" cy="1342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3"/>
          <p:cNvSpPr/>
          <p:nvPr/>
        </p:nvSpPr>
        <p:spPr>
          <a:xfrm>
            <a:off x="4899960" y="4338360"/>
            <a:ext cx="183600" cy="1342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4"/>
          <p:cNvSpPr/>
          <p:nvPr/>
        </p:nvSpPr>
        <p:spPr>
          <a:xfrm>
            <a:off x="4564800" y="4653720"/>
            <a:ext cx="309240" cy="5594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5"/>
          <p:cNvSpPr/>
          <p:nvPr/>
        </p:nvSpPr>
        <p:spPr>
          <a:xfrm>
            <a:off x="4879080" y="4653720"/>
            <a:ext cx="308160" cy="5594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6"/>
          <p:cNvSpPr/>
          <p:nvPr/>
        </p:nvSpPr>
        <p:spPr>
          <a:xfrm>
            <a:off x="4726800" y="4372920"/>
            <a:ext cx="295200" cy="2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7"/>
          <p:cNvSpPr/>
          <p:nvPr/>
        </p:nvSpPr>
        <p:spPr>
          <a:xfrm>
            <a:off x="4726800" y="4530240"/>
            <a:ext cx="296640" cy="928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8"/>
          <p:cNvSpPr/>
          <p:nvPr/>
        </p:nvSpPr>
        <p:spPr>
          <a:xfrm>
            <a:off x="4762440" y="4371840"/>
            <a:ext cx="68040" cy="61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9"/>
          <p:cNvSpPr/>
          <p:nvPr/>
        </p:nvSpPr>
        <p:spPr>
          <a:xfrm>
            <a:off x="4920120" y="4371840"/>
            <a:ext cx="67680" cy="61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30"/>
          <p:cNvSpPr/>
          <p:nvPr/>
        </p:nvSpPr>
        <p:spPr>
          <a:xfrm>
            <a:off x="1995120" y="3324960"/>
            <a:ext cx="1575360" cy="14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Picture 11" descr=""/>
          <p:cNvPicPr/>
          <p:nvPr/>
        </p:nvPicPr>
        <p:blipFill>
          <a:blip r:embed="rId2"/>
          <a:stretch/>
        </p:blipFill>
        <p:spPr>
          <a:xfrm>
            <a:off x="3317400" y="72000"/>
            <a:ext cx="1489320" cy="1527840"/>
          </a:xfrm>
          <a:prstGeom prst="rect">
            <a:avLst/>
          </a:prstGeom>
          <a:ln>
            <a:noFill/>
          </a:ln>
        </p:spPr>
      </p:pic>
      <p:sp>
        <p:nvSpPr>
          <p:cNvPr id="510" name="CustomShape 31"/>
          <p:cNvSpPr/>
          <p:nvPr/>
        </p:nvSpPr>
        <p:spPr>
          <a:xfrm>
            <a:off x="216000" y="5148000"/>
            <a:ext cx="899964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Inclusion de la documentation </a:t>
            </a:r>
            <a:br/>
            <a:r>
              <a:rPr b="1" lang="fr-FR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dans le cycle de dev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511" name="CustomShape 32"/>
          <p:cNvSpPr/>
          <p:nvPr/>
        </p:nvSpPr>
        <p:spPr>
          <a:xfrm>
            <a:off x="5601960" y="1565280"/>
            <a:ext cx="2234880" cy="8575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512" name="CustomShape 33"/>
          <p:cNvSpPr/>
          <p:nvPr/>
        </p:nvSpPr>
        <p:spPr>
          <a:xfrm>
            <a:off x="4655520" y="2220120"/>
            <a:ext cx="943920" cy="11120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4"/>
          <p:cNvSpPr/>
          <p:nvPr/>
        </p:nvSpPr>
        <p:spPr>
          <a:xfrm rot="10620000">
            <a:off x="3601800" y="2186280"/>
            <a:ext cx="943920" cy="11120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"/>
          <p:cNvSpPr/>
          <p:nvPr/>
        </p:nvSpPr>
        <p:spPr>
          <a:xfrm>
            <a:off x="365760" y="1068120"/>
            <a:ext cx="881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fr-FR" sz="8000" spc="-1" strike="noStrike">
              <a:latin typeface="Arial"/>
            </a:endParaRPr>
          </a:p>
        </p:txBody>
      </p:sp>
      <p:sp>
        <p:nvSpPr>
          <p:cNvPr id="517" name="CustomShape 4"/>
          <p:cNvSpPr/>
          <p:nvPr/>
        </p:nvSpPr>
        <p:spPr>
          <a:xfrm>
            <a:off x="421560" y="3902760"/>
            <a:ext cx="881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fr-FR" sz="8000" spc="-1" strike="noStrike">
              <a:latin typeface="Arial"/>
            </a:endParaRPr>
          </a:p>
        </p:txBody>
      </p:sp>
      <p:sp>
        <p:nvSpPr>
          <p:cNvPr id="518" name="CustomShape 5"/>
          <p:cNvSpPr/>
          <p:nvPr/>
        </p:nvSpPr>
        <p:spPr>
          <a:xfrm>
            <a:off x="70920" y="2502000"/>
            <a:ext cx="881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fr-FR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 La démarche</a:t>
            </a:r>
            <a:endParaRPr b="0" lang="fr-FR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87" descr=""/>
          <p:cNvPicPr/>
          <p:nvPr/>
        </p:nvPicPr>
        <p:blipFill>
          <a:blip r:embed="rId1"/>
          <a:stretch/>
        </p:blipFill>
        <p:spPr>
          <a:xfrm>
            <a:off x="-216000" y="0"/>
            <a:ext cx="9572400" cy="698040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72000" y="6552360"/>
            <a:ext cx="2014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G. Reinhart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360000" y="2785680"/>
            <a:ext cx="677124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Gérald Reinhart</a:t>
            </a:r>
            <a:endParaRPr b="0" lang="fr-FR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Dev, EM,</a:t>
            </a:r>
            <a:endParaRPr b="0" lang="fr-FR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PO de theGardener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2743200" y="367920"/>
            <a:ext cx="411372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Qui ?</a:t>
            </a:r>
            <a:endParaRPr b="0" lang="fr-FR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6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0" y="-137160"/>
            <a:ext cx="69112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2011680" y="3017520"/>
            <a:ext cx="62168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DEV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EM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24" name="CustomShape 5"/>
          <p:cNvSpPr/>
          <p:nvPr/>
        </p:nvSpPr>
        <p:spPr>
          <a:xfrm>
            <a:off x="0" y="1281240"/>
            <a:ext cx="4845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808080"/>
                </a:solidFill>
                <a:latin typeface="Arial"/>
                <a:ea typeface="DejaVu Sans"/>
              </a:rPr>
              <a:t>Question à se poser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25" name="CustomShape 6"/>
          <p:cNvSpPr/>
          <p:nvPr/>
        </p:nvSpPr>
        <p:spPr>
          <a:xfrm>
            <a:off x="0" y="2652840"/>
            <a:ext cx="64911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2b709a"/>
                </a:solidFill>
                <a:latin typeface="Arial"/>
                <a:ea typeface="DejaVu Sans"/>
              </a:rPr>
              <a:t>Réponse donnée à Kelkoo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28" name="CustomShape 2"/>
          <p:cNvSpPr/>
          <p:nvPr/>
        </p:nvSpPr>
        <p:spPr>
          <a:xfrm>
            <a:off x="2743200" y="367920"/>
            <a:ext cx="621684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Quand ?</a:t>
            </a:r>
            <a:endParaRPr b="0" lang="fr-FR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6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2011680" y="3017520"/>
            <a:ext cx="62168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Cycle de DEV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Sprint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30" name="CustomShape 4"/>
          <p:cNvSpPr/>
          <p:nvPr/>
        </p:nvSpPr>
        <p:spPr>
          <a:xfrm>
            <a:off x="0" y="-137160"/>
            <a:ext cx="69112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2743200" y="367920"/>
            <a:ext cx="621684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fr-FR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6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634320" y="3017520"/>
            <a:ext cx="88686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L’audience dépends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la documentation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35" name="CustomShape 4"/>
          <p:cNvSpPr/>
          <p:nvPr/>
        </p:nvSpPr>
        <p:spPr>
          <a:xfrm>
            <a:off x="0" y="-137160"/>
            <a:ext cx="69112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38" name="CustomShape 2"/>
          <p:cNvSpPr/>
          <p:nvPr/>
        </p:nvSpPr>
        <p:spPr>
          <a:xfrm>
            <a:off x="2743200" y="367920"/>
            <a:ext cx="621684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fr-FR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6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750960" y="2377440"/>
            <a:ext cx="5923080" cy="411336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40" name="CustomShape 3"/>
          <p:cNvSpPr/>
          <p:nvPr/>
        </p:nvSpPr>
        <p:spPr>
          <a:xfrm>
            <a:off x="0" y="-137160"/>
            <a:ext cx="69112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43" name="CustomShape 2"/>
          <p:cNvSpPr/>
          <p:nvPr/>
        </p:nvSpPr>
        <p:spPr>
          <a:xfrm>
            <a:off x="2743200" y="367920"/>
            <a:ext cx="621684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fr-FR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96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778320" y="3017520"/>
            <a:ext cx="88686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Définir l’audience à chaque page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0" y="-137160"/>
            <a:ext cx="69112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48" name="CustomShape 2"/>
          <p:cNvSpPr/>
          <p:nvPr/>
        </p:nvSpPr>
        <p:spPr>
          <a:xfrm>
            <a:off x="2743200" y="47592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Comment ?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822960" y="2378520"/>
            <a:ext cx="749700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Markdown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Diagramme </a:t>
            </a:r>
            <a:r>
              <a:rPr b="1" lang="fr-FR" sz="4000" spc="-1" strike="noStrike">
                <a:solidFill>
                  <a:srgbClr val="2b709a"/>
                </a:solidFill>
                <a:latin typeface="DejaVu Sans"/>
                <a:ea typeface="DejaVu Sans"/>
              </a:rPr>
              <a:t>(draw.io)</a:t>
            </a:r>
            <a:endParaRPr b="0" lang="fr-FR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Automatique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  </a:t>
            </a: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(BDD, OpenAPI) 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50" name="CustomShape 4"/>
          <p:cNvSpPr/>
          <p:nvPr/>
        </p:nvSpPr>
        <p:spPr>
          <a:xfrm>
            <a:off x="0" y="-137160"/>
            <a:ext cx="69112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53" name="CustomShape 2"/>
          <p:cNvSpPr/>
          <p:nvPr/>
        </p:nvSpPr>
        <p:spPr>
          <a:xfrm>
            <a:off x="2743200" y="47592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Où?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822960" y="2378520"/>
            <a:ext cx="749700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Définition d’un projet modèle 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55" name="CustomShape 4"/>
          <p:cNvSpPr/>
          <p:nvPr/>
        </p:nvSpPr>
        <p:spPr>
          <a:xfrm>
            <a:off x="0" y="-137160"/>
            <a:ext cx="69112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58" name="CustomShape 2"/>
          <p:cNvSpPr/>
          <p:nvPr/>
        </p:nvSpPr>
        <p:spPr>
          <a:xfrm>
            <a:off x="2743200" y="47592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66960" y="2378520"/>
            <a:ext cx="9051480" cy="33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4"/>
          <p:cNvSpPr/>
          <p:nvPr/>
        </p:nvSpPr>
        <p:spPr>
          <a:xfrm>
            <a:off x="66960" y="1992240"/>
            <a:ext cx="905148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61" name="CustomShape 5"/>
          <p:cNvSpPr/>
          <p:nvPr/>
        </p:nvSpPr>
        <p:spPr>
          <a:xfrm>
            <a:off x="0" y="-137160"/>
            <a:ext cx="69112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64" name="CustomShape 2"/>
          <p:cNvSpPr/>
          <p:nvPr/>
        </p:nvSpPr>
        <p:spPr>
          <a:xfrm>
            <a:off x="2743200" y="-35208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2"/>
          <a:stretch/>
        </p:blipFill>
        <p:spPr>
          <a:xfrm>
            <a:off x="239400" y="2926080"/>
            <a:ext cx="4422960" cy="262260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66" name="CustomShape 3"/>
          <p:cNvSpPr/>
          <p:nvPr/>
        </p:nvSpPr>
        <p:spPr>
          <a:xfrm>
            <a:off x="66960" y="1056240"/>
            <a:ext cx="905148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architecture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67" name="CustomShape 4"/>
          <p:cNvSpPr/>
          <p:nvPr/>
        </p:nvSpPr>
        <p:spPr>
          <a:xfrm>
            <a:off x="5029200" y="2836800"/>
            <a:ext cx="905148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+ ADR</a:t>
            </a:r>
            <a:endParaRPr b="0" lang="fr-F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( Architecture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fr-FR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Decision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fr-FR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Record   )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71" name="CustomShape 2"/>
          <p:cNvSpPr/>
          <p:nvPr/>
        </p:nvSpPr>
        <p:spPr>
          <a:xfrm>
            <a:off x="2743200" y="-35208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66960" y="1056240"/>
            <a:ext cx="905148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santé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2"/>
          <a:stretch/>
        </p:blipFill>
        <p:spPr>
          <a:xfrm>
            <a:off x="440640" y="1714320"/>
            <a:ext cx="6491160" cy="481824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74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365760" y="1068120"/>
            <a:ext cx="881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 Le cheminement</a:t>
            </a:r>
            <a:endParaRPr b="0" lang="fr-FR" sz="80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421560" y="3902760"/>
            <a:ext cx="881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fr-FR" sz="80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70920" y="2502000"/>
            <a:ext cx="881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fr-FR" sz="8000" spc="-1" strike="noStrike">
                <a:solidFill>
                  <a:srgbClr val="999999"/>
                </a:solidFill>
                <a:latin typeface="Arial"/>
                <a:ea typeface="DejaVu Sans"/>
              </a:rPr>
              <a:t>2 La démarche</a:t>
            </a:r>
            <a:endParaRPr b="0" lang="fr-FR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640080" y="1737360"/>
            <a:ext cx="6033960" cy="4753800"/>
          </a:xfrm>
          <a:prstGeom prst="rect">
            <a:avLst/>
          </a:prstGeom>
          <a:solidFill>
            <a:srgbClr val="ffffff"/>
          </a:solidFill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78" name="CustomShape 3"/>
          <p:cNvSpPr/>
          <p:nvPr/>
        </p:nvSpPr>
        <p:spPr>
          <a:xfrm>
            <a:off x="2743200" y="-35208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66960" y="1056240"/>
            <a:ext cx="905148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santé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2"/>
          <a:stretch/>
        </p:blipFill>
        <p:spPr>
          <a:xfrm>
            <a:off x="1097280" y="1920240"/>
            <a:ext cx="3290760" cy="4539240"/>
          </a:xfrm>
          <a:prstGeom prst="rect">
            <a:avLst/>
          </a:prstGeom>
          <a:ln>
            <a:noFill/>
          </a:ln>
        </p:spPr>
      </p:pic>
      <p:pic>
        <p:nvPicPr>
          <p:cNvPr id="581" name="" descr=""/>
          <p:cNvPicPr/>
          <p:nvPr/>
        </p:nvPicPr>
        <p:blipFill>
          <a:blip r:embed="rId3"/>
          <a:stretch/>
        </p:blipFill>
        <p:spPr>
          <a:xfrm>
            <a:off x="3931920" y="4572000"/>
            <a:ext cx="2724480" cy="1660320"/>
          </a:xfrm>
          <a:prstGeom prst="rect">
            <a:avLst/>
          </a:prstGeom>
          <a:ln>
            <a:noFill/>
          </a:ln>
        </p:spPr>
      </p:pic>
      <p:sp>
        <p:nvSpPr>
          <p:cNvPr id="582" name="CustomShape 5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85" name="CustomShape 2"/>
          <p:cNvSpPr/>
          <p:nvPr/>
        </p:nvSpPr>
        <p:spPr>
          <a:xfrm>
            <a:off x="2743200" y="-35208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66960" y="1056240"/>
            <a:ext cx="905148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entités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2"/>
          <a:stretch/>
        </p:blipFill>
        <p:spPr>
          <a:xfrm>
            <a:off x="1097280" y="1935720"/>
            <a:ext cx="4570920" cy="456084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88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91" name="CustomShape 2"/>
          <p:cNvSpPr/>
          <p:nvPr/>
        </p:nvSpPr>
        <p:spPr>
          <a:xfrm>
            <a:off x="2743200" y="-35208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592" name="CustomShape 3"/>
          <p:cNvSpPr/>
          <p:nvPr/>
        </p:nvSpPr>
        <p:spPr>
          <a:xfrm>
            <a:off x="66960" y="1056240"/>
            <a:ext cx="905148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2"/>
          <a:stretch/>
        </p:blipFill>
        <p:spPr>
          <a:xfrm>
            <a:off x="504720" y="1994400"/>
            <a:ext cx="8181000" cy="385668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94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597" name="CustomShape 2"/>
          <p:cNvSpPr/>
          <p:nvPr/>
        </p:nvSpPr>
        <p:spPr>
          <a:xfrm>
            <a:off x="2743200" y="-35208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66960" y="1056240"/>
            <a:ext cx="905148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: 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fr-FR" sz="54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2"/>
          <a:stretch/>
        </p:blipFill>
        <p:spPr>
          <a:xfrm>
            <a:off x="274320" y="2103120"/>
            <a:ext cx="8685720" cy="314928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600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603" name="CustomShape 2"/>
          <p:cNvSpPr/>
          <p:nvPr/>
        </p:nvSpPr>
        <p:spPr>
          <a:xfrm>
            <a:off x="2743200" y="-35208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365760" y="1712160"/>
            <a:ext cx="9051480" cy="37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Up to date</a:t>
            </a:r>
            <a:endParaRPr b="0" lang="fr-FR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 more with less</a:t>
            </a:r>
            <a:endParaRPr b="0" lang="fr-FR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Don't repeat yourself</a:t>
            </a:r>
            <a:endParaRPr b="0" lang="fr-FR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Executable   </a:t>
            </a:r>
            <a:br/>
            <a:r>
              <a:rPr b="1" lang="fr-FR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   documentation 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608" name="CustomShape 2"/>
          <p:cNvSpPr/>
          <p:nvPr/>
        </p:nvSpPr>
        <p:spPr>
          <a:xfrm>
            <a:off x="2743200" y="-352080"/>
            <a:ext cx="649116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fr-FR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7800" spc="-1" strike="noStrike"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365760" y="1892160"/>
            <a:ext cx="905148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Eat your own food</a:t>
            </a:r>
            <a:endParaRPr b="0" lang="fr-FR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Examples</a:t>
            </a:r>
            <a:endParaRPr b="0" lang="fr-FR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Draw</a:t>
            </a:r>
            <a:endParaRPr b="0" lang="fr-FR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Pragmatic 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610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2" descr=""/>
          <p:cNvPicPr/>
          <p:nvPr/>
        </p:nvPicPr>
        <p:blipFill>
          <a:blip r:embed="rId1"/>
          <a:stretch/>
        </p:blipFill>
        <p:spPr>
          <a:xfrm>
            <a:off x="-291960" y="-91440"/>
            <a:ext cx="12709800" cy="7131240"/>
          </a:xfrm>
          <a:prstGeom prst="rect">
            <a:avLst/>
          </a:prstGeom>
          <a:ln>
            <a:noFill/>
          </a:ln>
        </p:spPr>
      </p:pic>
      <p:sp>
        <p:nvSpPr>
          <p:cNvPr id="612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615" name="CustomShape 3"/>
          <p:cNvSpPr/>
          <p:nvPr/>
        </p:nvSpPr>
        <p:spPr>
          <a:xfrm>
            <a:off x="72000" y="6552720"/>
            <a:ext cx="25786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360000" y="4608000"/>
            <a:ext cx="950328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Documentation</a:t>
            </a:r>
            <a:br/>
            <a:r>
              <a:rPr b="1" lang="fr-FR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 Agreement</a:t>
            </a:r>
            <a:endParaRPr b="0" lang="fr-F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-3600" y="-5760"/>
            <a:ext cx="9146880" cy="685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3"/>
          <p:cNvSpPr/>
          <p:nvPr/>
        </p:nvSpPr>
        <p:spPr>
          <a:xfrm>
            <a:off x="365760" y="1068120"/>
            <a:ext cx="881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fr-FR" sz="8000" spc="-1" strike="noStrike">
              <a:latin typeface="Arial"/>
            </a:endParaRPr>
          </a:p>
        </p:txBody>
      </p:sp>
      <p:sp>
        <p:nvSpPr>
          <p:cNvPr id="623" name="CustomShape 4"/>
          <p:cNvSpPr/>
          <p:nvPr/>
        </p:nvSpPr>
        <p:spPr>
          <a:xfrm>
            <a:off x="421560" y="3902760"/>
            <a:ext cx="881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3 L’outil</a:t>
            </a:r>
            <a:endParaRPr b="0" lang="fr-FR" sz="8000" spc="-1" strike="noStrike">
              <a:latin typeface="Arial"/>
            </a:endParaRPr>
          </a:p>
        </p:txBody>
      </p:sp>
      <p:sp>
        <p:nvSpPr>
          <p:cNvPr id="624" name="CustomShape 5"/>
          <p:cNvSpPr/>
          <p:nvPr/>
        </p:nvSpPr>
        <p:spPr>
          <a:xfrm>
            <a:off x="70920" y="2502000"/>
            <a:ext cx="88128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fr-FR" sz="8000" spc="-1" strike="noStrike">
                <a:solidFill>
                  <a:srgbClr val="808080"/>
                </a:solidFill>
                <a:latin typeface="Arial"/>
                <a:ea typeface="DejaVu Sans"/>
              </a:rPr>
              <a:t>2 La démarche</a:t>
            </a:r>
            <a:endParaRPr b="0" lang="fr-FR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pic>
        <p:nvPicPr>
          <p:cNvPr id="628" name="Picture 127" descr=""/>
          <p:cNvPicPr/>
          <p:nvPr/>
        </p:nvPicPr>
        <p:blipFill>
          <a:blip r:embed="rId2"/>
          <a:stretch/>
        </p:blipFill>
        <p:spPr>
          <a:xfrm>
            <a:off x="-360000" y="0"/>
            <a:ext cx="11566800" cy="6926760"/>
          </a:xfrm>
          <a:prstGeom prst="rect">
            <a:avLst/>
          </a:prstGeom>
          <a:ln>
            <a:noFill/>
          </a:ln>
        </p:spPr>
      </p:pic>
      <p:sp>
        <p:nvSpPr>
          <p:cNvPr id="629" name="CustomShape 3"/>
          <p:cNvSpPr/>
          <p:nvPr/>
        </p:nvSpPr>
        <p:spPr>
          <a:xfrm>
            <a:off x="72360" y="6553080"/>
            <a:ext cx="2733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63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631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-65160" y="-2413440"/>
            <a:ext cx="10062000" cy="1490580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72000" y="6552360"/>
            <a:ext cx="2662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159840" y="2785320"/>
            <a:ext cx="58878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Kelkoo...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Picture 132" descr=""/>
          <p:cNvPicPr/>
          <p:nvPr/>
        </p:nvPicPr>
        <p:blipFill>
          <a:blip r:embed="rId1"/>
          <a:stretch/>
        </p:blipFill>
        <p:spPr>
          <a:xfrm>
            <a:off x="-504000" y="0"/>
            <a:ext cx="10724760" cy="7100640"/>
          </a:xfrm>
          <a:prstGeom prst="rect">
            <a:avLst/>
          </a:prstGeom>
          <a:ln>
            <a:noFill/>
          </a:ln>
        </p:spPr>
      </p:pic>
      <p:pic>
        <p:nvPicPr>
          <p:cNvPr id="63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636" name="CustomShape 3"/>
          <p:cNvSpPr/>
          <p:nvPr/>
        </p:nvSpPr>
        <p:spPr>
          <a:xfrm>
            <a:off x="72360" y="6553080"/>
            <a:ext cx="28058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https://pixabay.com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37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Picture 135" descr=""/>
          <p:cNvPicPr/>
          <p:nvPr/>
        </p:nvPicPr>
        <p:blipFill>
          <a:blip r:embed="rId1"/>
          <a:stretch/>
        </p:blipFill>
        <p:spPr>
          <a:xfrm>
            <a:off x="-72000" y="0"/>
            <a:ext cx="9284760" cy="6908760"/>
          </a:xfrm>
          <a:prstGeom prst="rect">
            <a:avLst/>
          </a:prstGeom>
          <a:ln>
            <a:noFill/>
          </a:ln>
        </p:spPr>
      </p:pic>
      <p:sp>
        <p:nvSpPr>
          <p:cNvPr id="639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pic>
        <p:nvPicPr>
          <p:cNvPr id="642" name="Picture 7" descr=""/>
          <p:cNvPicPr/>
          <p:nvPr/>
        </p:nvPicPr>
        <p:blipFill>
          <a:blip r:embed="rId3"/>
          <a:stretch/>
        </p:blipFill>
        <p:spPr>
          <a:xfrm>
            <a:off x="1055160" y="2212200"/>
            <a:ext cx="7077600" cy="1888560"/>
          </a:xfrm>
          <a:prstGeom prst="rect">
            <a:avLst/>
          </a:prstGeom>
          <a:ln>
            <a:noFill/>
          </a:ln>
        </p:spPr>
      </p:pic>
      <p:sp>
        <p:nvSpPr>
          <p:cNvPr id="643" name="CustomShape 3"/>
          <p:cNvSpPr/>
          <p:nvPr/>
        </p:nvSpPr>
        <p:spPr>
          <a:xfrm>
            <a:off x="72000" y="6553440"/>
            <a:ext cx="3886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https://thegardener.kelkoogroup.com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44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4320000" y="1152000"/>
            <a:ext cx="1511280" cy="165528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3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649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650" name="CustomShape 5"/>
          <p:cNvSpPr/>
          <p:nvPr/>
        </p:nvSpPr>
        <p:spPr>
          <a:xfrm>
            <a:off x="181800" y="1296000"/>
            <a:ext cx="1257480" cy="11487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6"/>
          <p:cNvSpPr/>
          <p:nvPr/>
        </p:nvSpPr>
        <p:spPr>
          <a:xfrm>
            <a:off x="552600" y="1330200"/>
            <a:ext cx="540360" cy="5418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7"/>
          <p:cNvSpPr/>
          <p:nvPr/>
        </p:nvSpPr>
        <p:spPr>
          <a:xfrm>
            <a:off x="451440" y="2057760"/>
            <a:ext cx="716760" cy="3870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8"/>
          <p:cNvSpPr/>
          <p:nvPr/>
        </p:nvSpPr>
        <p:spPr>
          <a:xfrm>
            <a:off x="451440" y="2057760"/>
            <a:ext cx="356400" cy="3870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9"/>
          <p:cNvSpPr/>
          <p:nvPr/>
        </p:nvSpPr>
        <p:spPr>
          <a:xfrm>
            <a:off x="722160" y="1841400"/>
            <a:ext cx="174240" cy="5450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0"/>
          <p:cNvSpPr/>
          <p:nvPr/>
        </p:nvSpPr>
        <p:spPr>
          <a:xfrm>
            <a:off x="760680" y="2218320"/>
            <a:ext cx="92880" cy="1681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1"/>
          <p:cNvSpPr/>
          <p:nvPr/>
        </p:nvSpPr>
        <p:spPr>
          <a:xfrm>
            <a:off x="722160" y="1960200"/>
            <a:ext cx="174240" cy="1065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12"/>
          <p:cNvSpPr/>
          <p:nvPr/>
        </p:nvSpPr>
        <p:spPr>
          <a:xfrm>
            <a:off x="434160" y="1542240"/>
            <a:ext cx="750240" cy="4514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13"/>
          <p:cNvSpPr/>
          <p:nvPr/>
        </p:nvSpPr>
        <p:spPr>
          <a:xfrm>
            <a:off x="811800" y="1542240"/>
            <a:ext cx="372600" cy="4514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14"/>
          <p:cNvSpPr/>
          <p:nvPr/>
        </p:nvSpPr>
        <p:spPr>
          <a:xfrm>
            <a:off x="540720" y="1458360"/>
            <a:ext cx="535680" cy="367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15"/>
          <p:cNvSpPr/>
          <p:nvPr/>
        </p:nvSpPr>
        <p:spPr>
          <a:xfrm>
            <a:off x="561960" y="1458360"/>
            <a:ext cx="500760" cy="3762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16"/>
          <p:cNvSpPr/>
          <p:nvPr/>
        </p:nvSpPr>
        <p:spPr>
          <a:xfrm>
            <a:off x="1009440" y="1695960"/>
            <a:ext cx="60480" cy="106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7"/>
          <p:cNvSpPr/>
          <p:nvPr/>
        </p:nvSpPr>
        <p:spPr>
          <a:xfrm>
            <a:off x="550440" y="1695960"/>
            <a:ext cx="59760" cy="106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8"/>
          <p:cNvSpPr/>
          <p:nvPr/>
        </p:nvSpPr>
        <p:spPr>
          <a:xfrm>
            <a:off x="639720" y="1706760"/>
            <a:ext cx="340560" cy="115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9"/>
          <p:cNvSpPr/>
          <p:nvPr/>
        </p:nvSpPr>
        <p:spPr>
          <a:xfrm>
            <a:off x="649080" y="1710720"/>
            <a:ext cx="142560" cy="1036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0"/>
          <p:cNvSpPr/>
          <p:nvPr/>
        </p:nvSpPr>
        <p:spPr>
          <a:xfrm>
            <a:off x="828000" y="1710720"/>
            <a:ext cx="141840" cy="1036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1"/>
          <p:cNvSpPr/>
          <p:nvPr/>
        </p:nvSpPr>
        <p:spPr>
          <a:xfrm>
            <a:off x="568800" y="1954080"/>
            <a:ext cx="239040" cy="43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2"/>
          <p:cNvSpPr/>
          <p:nvPr/>
        </p:nvSpPr>
        <p:spPr>
          <a:xfrm>
            <a:off x="811800" y="1954080"/>
            <a:ext cx="237960" cy="43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3"/>
          <p:cNvSpPr/>
          <p:nvPr/>
        </p:nvSpPr>
        <p:spPr>
          <a:xfrm>
            <a:off x="694080" y="1737360"/>
            <a:ext cx="228240" cy="1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4"/>
          <p:cNvSpPr/>
          <p:nvPr/>
        </p:nvSpPr>
        <p:spPr>
          <a:xfrm>
            <a:off x="694080" y="1859040"/>
            <a:ext cx="229320" cy="72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25"/>
          <p:cNvSpPr/>
          <p:nvPr/>
        </p:nvSpPr>
        <p:spPr>
          <a:xfrm>
            <a:off x="721800" y="1736640"/>
            <a:ext cx="52560" cy="47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6"/>
          <p:cNvSpPr/>
          <p:nvPr/>
        </p:nvSpPr>
        <p:spPr>
          <a:xfrm>
            <a:off x="843480" y="1736640"/>
            <a:ext cx="52200" cy="47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7"/>
          <p:cNvSpPr/>
          <p:nvPr/>
        </p:nvSpPr>
        <p:spPr>
          <a:xfrm>
            <a:off x="7823160" y="4525920"/>
            <a:ext cx="1216800" cy="113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8"/>
          <p:cNvSpPr/>
          <p:nvPr/>
        </p:nvSpPr>
        <p:spPr>
          <a:xfrm>
            <a:off x="7825320" y="4524480"/>
            <a:ext cx="1214640" cy="11361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9"/>
          <p:cNvSpPr/>
          <p:nvPr/>
        </p:nvSpPr>
        <p:spPr>
          <a:xfrm>
            <a:off x="8086320" y="5276880"/>
            <a:ext cx="691560" cy="3837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0"/>
          <p:cNvSpPr/>
          <p:nvPr/>
        </p:nvSpPr>
        <p:spPr>
          <a:xfrm>
            <a:off x="8715240" y="5404320"/>
            <a:ext cx="62640" cy="1926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31"/>
          <p:cNvSpPr/>
          <p:nvPr/>
        </p:nvSpPr>
        <p:spPr>
          <a:xfrm>
            <a:off x="8587800" y="5315760"/>
            <a:ext cx="69480" cy="3261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32"/>
          <p:cNvSpPr/>
          <p:nvPr/>
        </p:nvSpPr>
        <p:spPr>
          <a:xfrm>
            <a:off x="8459640" y="5279040"/>
            <a:ext cx="73080" cy="3798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3"/>
          <p:cNvSpPr/>
          <p:nvPr/>
        </p:nvSpPr>
        <p:spPr>
          <a:xfrm>
            <a:off x="8334720" y="5279040"/>
            <a:ext cx="69840" cy="3798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34"/>
          <p:cNvSpPr/>
          <p:nvPr/>
        </p:nvSpPr>
        <p:spPr>
          <a:xfrm>
            <a:off x="8206560" y="5313600"/>
            <a:ext cx="70560" cy="3283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35"/>
          <p:cNvSpPr/>
          <p:nvPr/>
        </p:nvSpPr>
        <p:spPr>
          <a:xfrm>
            <a:off x="8086320" y="5406120"/>
            <a:ext cx="64800" cy="1900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36"/>
          <p:cNvSpPr/>
          <p:nvPr/>
        </p:nvSpPr>
        <p:spPr>
          <a:xfrm>
            <a:off x="8137800" y="5364720"/>
            <a:ext cx="588960" cy="673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37"/>
          <p:cNvSpPr/>
          <p:nvPr/>
        </p:nvSpPr>
        <p:spPr>
          <a:xfrm>
            <a:off x="8088840" y="5484960"/>
            <a:ext cx="686880" cy="640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8"/>
          <p:cNvSpPr/>
          <p:nvPr/>
        </p:nvSpPr>
        <p:spPr>
          <a:xfrm>
            <a:off x="8159760" y="5603400"/>
            <a:ext cx="545760" cy="572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39"/>
          <p:cNvSpPr/>
          <p:nvPr/>
        </p:nvSpPr>
        <p:spPr>
          <a:xfrm>
            <a:off x="8715240" y="5404320"/>
            <a:ext cx="11520" cy="284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40"/>
          <p:cNvSpPr/>
          <p:nvPr/>
        </p:nvSpPr>
        <p:spPr>
          <a:xfrm>
            <a:off x="8715240" y="5484960"/>
            <a:ext cx="60480" cy="640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41"/>
          <p:cNvSpPr/>
          <p:nvPr/>
        </p:nvSpPr>
        <p:spPr>
          <a:xfrm>
            <a:off x="8587800" y="5364720"/>
            <a:ext cx="69480" cy="67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42"/>
          <p:cNvSpPr/>
          <p:nvPr/>
        </p:nvSpPr>
        <p:spPr>
          <a:xfrm>
            <a:off x="8587800" y="5484960"/>
            <a:ext cx="69480" cy="64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43"/>
          <p:cNvSpPr/>
          <p:nvPr/>
        </p:nvSpPr>
        <p:spPr>
          <a:xfrm>
            <a:off x="8587800" y="5603400"/>
            <a:ext cx="69480" cy="3852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44"/>
          <p:cNvSpPr/>
          <p:nvPr/>
        </p:nvSpPr>
        <p:spPr>
          <a:xfrm>
            <a:off x="8459640" y="5364720"/>
            <a:ext cx="73080" cy="67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45"/>
          <p:cNvSpPr/>
          <p:nvPr/>
        </p:nvSpPr>
        <p:spPr>
          <a:xfrm>
            <a:off x="8459640" y="5484960"/>
            <a:ext cx="73080" cy="64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46"/>
          <p:cNvSpPr/>
          <p:nvPr/>
        </p:nvSpPr>
        <p:spPr>
          <a:xfrm>
            <a:off x="8459640" y="5603400"/>
            <a:ext cx="73080" cy="554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47"/>
          <p:cNvSpPr/>
          <p:nvPr/>
        </p:nvSpPr>
        <p:spPr>
          <a:xfrm>
            <a:off x="8334720" y="5364720"/>
            <a:ext cx="69840" cy="67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48"/>
          <p:cNvSpPr/>
          <p:nvPr/>
        </p:nvSpPr>
        <p:spPr>
          <a:xfrm>
            <a:off x="8334720" y="5484960"/>
            <a:ext cx="69840" cy="64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49"/>
          <p:cNvSpPr/>
          <p:nvPr/>
        </p:nvSpPr>
        <p:spPr>
          <a:xfrm>
            <a:off x="8334720" y="5603400"/>
            <a:ext cx="69840" cy="554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50"/>
          <p:cNvSpPr/>
          <p:nvPr/>
        </p:nvSpPr>
        <p:spPr>
          <a:xfrm>
            <a:off x="8206560" y="5364720"/>
            <a:ext cx="70560" cy="673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51"/>
          <p:cNvSpPr/>
          <p:nvPr/>
        </p:nvSpPr>
        <p:spPr>
          <a:xfrm>
            <a:off x="8206560" y="5484960"/>
            <a:ext cx="70560" cy="640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52"/>
          <p:cNvSpPr/>
          <p:nvPr/>
        </p:nvSpPr>
        <p:spPr>
          <a:xfrm>
            <a:off x="8206560" y="5603400"/>
            <a:ext cx="70560" cy="3852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53"/>
          <p:cNvSpPr/>
          <p:nvPr/>
        </p:nvSpPr>
        <p:spPr>
          <a:xfrm>
            <a:off x="8137800" y="5406120"/>
            <a:ext cx="13320" cy="266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54"/>
          <p:cNvSpPr/>
          <p:nvPr/>
        </p:nvSpPr>
        <p:spPr>
          <a:xfrm>
            <a:off x="8088840" y="5484960"/>
            <a:ext cx="62280" cy="640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55"/>
          <p:cNvSpPr/>
          <p:nvPr/>
        </p:nvSpPr>
        <p:spPr>
          <a:xfrm>
            <a:off x="8348400" y="5063400"/>
            <a:ext cx="167400" cy="31716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56"/>
          <p:cNvSpPr/>
          <p:nvPr/>
        </p:nvSpPr>
        <p:spPr>
          <a:xfrm>
            <a:off x="8348400" y="5178960"/>
            <a:ext cx="167400" cy="1080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57"/>
          <p:cNvSpPr/>
          <p:nvPr/>
        </p:nvSpPr>
        <p:spPr>
          <a:xfrm>
            <a:off x="8069760" y="4767840"/>
            <a:ext cx="725760" cy="4456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58"/>
          <p:cNvSpPr/>
          <p:nvPr/>
        </p:nvSpPr>
        <p:spPr>
          <a:xfrm>
            <a:off x="8173800" y="4685040"/>
            <a:ext cx="517320" cy="3621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59"/>
          <p:cNvSpPr/>
          <p:nvPr/>
        </p:nvSpPr>
        <p:spPr>
          <a:xfrm>
            <a:off x="8205840" y="4613400"/>
            <a:ext cx="453960" cy="3783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60"/>
          <p:cNvSpPr/>
          <p:nvPr/>
        </p:nvSpPr>
        <p:spPr>
          <a:xfrm>
            <a:off x="8119080" y="4798800"/>
            <a:ext cx="627480" cy="2113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61"/>
          <p:cNvSpPr/>
          <p:nvPr/>
        </p:nvSpPr>
        <p:spPr>
          <a:xfrm>
            <a:off x="8224560" y="4821480"/>
            <a:ext cx="412200" cy="3700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62"/>
          <p:cNvSpPr/>
          <p:nvPr/>
        </p:nvSpPr>
        <p:spPr>
          <a:xfrm>
            <a:off x="8435160" y="4834080"/>
            <a:ext cx="251280" cy="3794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63"/>
          <p:cNvSpPr/>
          <p:nvPr/>
        </p:nvSpPr>
        <p:spPr>
          <a:xfrm>
            <a:off x="8296200" y="4649760"/>
            <a:ext cx="274320" cy="14112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64"/>
          <p:cNvSpPr/>
          <p:nvPr/>
        </p:nvSpPr>
        <p:spPr>
          <a:xfrm>
            <a:off x="8178840" y="4813200"/>
            <a:ext cx="486000" cy="2095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65"/>
          <p:cNvSpPr/>
          <p:nvPr/>
        </p:nvSpPr>
        <p:spPr>
          <a:xfrm>
            <a:off x="8625960" y="4919760"/>
            <a:ext cx="58320" cy="105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66"/>
          <p:cNvSpPr/>
          <p:nvPr/>
        </p:nvSpPr>
        <p:spPr>
          <a:xfrm>
            <a:off x="8182080" y="4919760"/>
            <a:ext cx="58680" cy="1054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67"/>
          <p:cNvSpPr/>
          <p:nvPr/>
        </p:nvSpPr>
        <p:spPr>
          <a:xfrm>
            <a:off x="8181360" y="5310360"/>
            <a:ext cx="138600" cy="3222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68"/>
          <p:cNvSpPr/>
          <p:nvPr/>
        </p:nvSpPr>
        <p:spPr>
          <a:xfrm>
            <a:off x="8537760" y="5295600"/>
            <a:ext cx="167760" cy="3517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69"/>
          <p:cNvSpPr/>
          <p:nvPr/>
        </p:nvSpPr>
        <p:spPr>
          <a:xfrm>
            <a:off x="8236800" y="5236920"/>
            <a:ext cx="415080" cy="2494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70"/>
          <p:cNvSpPr/>
          <p:nvPr/>
        </p:nvSpPr>
        <p:spPr>
          <a:xfrm>
            <a:off x="8212320" y="5291640"/>
            <a:ext cx="426240" cy="21492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71"/>
          <p:cNvSpPr/>
          <p:nvPr/>
        </p:nvSpPr>
        <p:spPr>
          <a:xfrm>
            <a:off x="8218080" y="4933800"/>
            <a:ext cx="429120" cy="3294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72"/>
          <p:cNvSpPr/>
          <p:nvPr/>
        </p:nvSpPr>
        <p:spPr>
          <a:xfrm>
            <a:off x="8355960" y="5079240"/>
            <a:ext cx="153360" cy="918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73"/>
          <p:cNvSpPr/>
          <p:nvPr/>
        </p:nvSpPr>
        <p:spPr>
          <a:xfrm>
            <a:off x="8265960" y="4928040"/>
            <a:ext cx="331200" cy="1022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74"/>
          <p:cNvSpPr/>
          <p:nvPr/>
        </p:nvSpPr>
        <p:spPr>
          <a:xfrm>
            <a:off x="8327880" y="4969440"/>
            <a:ext cx="175320" cy="1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75"/>
          <p:cNvSpPr/>
          <p:nvPr/>
        </p:nvSpPr>
        <p:spPr>
          <a:xfrm>
            <a:off x="8373960" y="5099400"/>
            <a:ext cx="122760" cy="38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76"/>
          <p:cNvSpPr/>
          <p:nvPr/>
        </p:nvSpPr>
        <p:spPr>
          <a:xfrm>
            <a:off x="8330400" y="4968720"/>
            <a:ext cx="3960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77"/>
          <p:cNvSpPr/>
          <p:nvPr/>
        </p:nvSpPr>
        <p:spPr>
          <a:xfrm>
            <a:off x="8494200" y="4968720"/>
            <a:ext cx="39240" cy="370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78"/>
          <p:cNvSpPr/>
          <p:nvPr/>
        </p:nvSpPr>
        <p:spPr>
          <a:xfrm>
            <a:off x="3096000" y="4536000"/>
            <a:ext cx="2663640" cy="93564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4" name="Picture 7" descr=""/>
          <p:cNvPicPr/>
          <p:nvPr/>
        </p:nvPicPr>
        <p:blipFill>
          <a:blip r:embed="rId3"/>
          <a:stretch/>
        </p:blipFill>
        <p:spPr>
          <a:xfrm>
            <a:off x="3240000" y="4680000"/>
            <a:ext cx="2231280" cy="595080"/>
          </a:xfrm>
          <a:prstGeom prst="rect">
            <a:avLst/>
          </a:prstGeom>
          <a:ln>
            <a:noFill/>
          </a:ln>
        </p:spPr>
      </p:pic>
      <p:sp>
        <p:nvSpPr>
          <p:cNvPr id="725" name="Line 79"/>
          <p:cNvSpPr/>
          <p:nvPr/>
        </p:nvSpPr>
        <p:spPr>
          <a:xfrm>
            <a:off x="5760000" y="5184360"/>
            <a:ext cx="201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Line 80"/>
          <p:cNvSpPr/>
          <p:nvPr/>
        </p:nvSpPr>
        <p:spPr>
          <a:xfrm>
            <a:off x="5076000" y="2664000"/>
            <a:ext cx="360" cy="1800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81"/>
          <p:cNvSpPr/>
          <p:nvPr/>
        </p:nvSpPr>
        <p:spPr>
          <a:xfrm>
            <a:off x="1404000" y="1404000"/>
            <a:ext cx="255528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code et documentation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728" name="Line 82"/>
          <p:cNvSpPr/>
          <p:nvPr/>
        </p:nvSpPr>
        <p:spPr>
          <a:xfrm>
            <a:off x="1512000" y="1872360"/>
            <a:ext cx="273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83"/>
          <p:cNvSpPr/>
          <p:nvPr/>
        </p:nvSpPr>
        <p:spPr>
          <a:xfrm>
            <a:off x="5724000" y="4713120"/>
            <a:ext cx="255528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Consulte la documentation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730" name="CustomShape 84"/>
          <p:cNvSpPr/>
          <p:nvPr/>
        </p:nvSpPr>
        <p:spPr>
          <a:xfrm>
            <a:off x="3312000" y="3168000"/>
            <a:ext cx="2447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Push / Pull</a:t>
            </a:r>
            <a:endParaRPr b="0" lang="fr-FR" sz="2600" spc="-1" strike="noStrike">
              <a:latin typeface="Arial"/>
            </a:endParaRPr>
          </a:p>
        </p:txBody>
      </p:sp>
      <p:pic>
        <p:nvPicPr>
          <p:cNvPr id="731" name="" descr=""/>
          <p:cNvPicPr/>
          <p:nvPr/>
        </p:nvPicPr>
        <p:blipFill>
          <a:blip r:embed="rId4"/>
          <a:stretch/>
        </p:blipFill>
        <p:spPr>
          <a:xfrm>
            <a:off x="4392000" y="1319400"/>
            <a:ext cx="1199880" cy="1199880"/>
          </a:xfrm>
          <a:prstGeom prst="rect">
            <a:avLst/>
          </a:prstGeom>
          <a:ln>
            <a:noFill/>
          </a:ln>
        </p:spPr>
      </p:pic>
      <p:sp>
        <p:nvSpPr>
          <p:cNvPr id="732" name="CustomShape 85"/>
          <p:cNvSpPr/>
          <p:nvPr/>
        </p:nvSpPr>
        <p:spPr>
          <a:xfrm>
            <a:off x="2448000" y="-171000"/>
            <a:ext cx="649116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Principe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736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737" name="CustomShape 4"/>
          <p:cNvSpPr/>
          <p:nvPr/>
        </p:nvSpPr>
        <p:spPr>
          <a:xfrm>
            <a:off x="2448000" y="-171000"/>
            <a:ext cx="649116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Markdown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2"/>
          <a:stretch/>
        </p:blipFill>
        <p:spPr>
          <a:xfrm>
            <a:off x="270360" y="792000"/>
            <a:ext cx="8296920" cy="5436720"/>
          </a:xfrm>
          <a:prstGeom prst="rect">
            <a:avLst/>
          </a:prstGeom>
          <a:ln>
            <a:noFill/>
          </a:ln>
        </p:spPr>
      </p:pic>
      <p:sp>
        <p:nvSpPr>
          <p:cNvPr id="739" name="CustomShape 5"/>
          <p:cNvSpPr/>
          <p:nvPr/>
        </p:nvSpPr>
        <p:spPr>
          <a:xfrm>
            <a:off x="5630040" y="4491720"/>
            <a:ext cx="351324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Pré visualisation</a:t>
            </a:r>
            <a:br/>
            <a:r>
              <a:rPr b="1" lang="fr-FR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dans l’IDE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5796000" y="1332000"/>
            <a:ext cx="1511280" cy="165528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2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744" name="CustomShape 4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745" name="CustomShape 5"/>
          <p:cNvSpPr/>
          <p:nvPr/>
        </p:nvSpPr>
        <p:spPr>
          <a:xfrm>
            <a:off x="1657800" y="1476000"/>
            <a:ext cx="1257480" cy="11487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6"/>
          <p:cNvSpPr/>
          <p:nvPr/>
        </p:nvSpPr>
        <p:spPr>
          <a:xfrm>
            <a:off x="2028600" y="1510200"/>
            <a:ext cx="540360" cy="5418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7"/>
          <p:cNvSpPr/>
          <p:nvPr/>
        </p:nvSpPr>
        <p:spPr>
          <a:xfrm>
            <a:off x="1927440" y="2237760"/>
            <a:ext cx="716760" cy="3870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8"/>
          <p:cNvSpPr/>
          <p:nvPr/>
        </p:nvSpPr>
        <p:spPr>
          <a:xfrm>
            <a:off x="1927440" y="2237760"/>
            <a:ext cx="356400" cy="3870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9"/>
          <p:cNvSpPr/>
          <p:nvPr/>
        </p:nvSpPr>
        <p:spPr>
          <a:xfrm>
            <a:off x="2198160" y="2021400"/>
            <a:ext cx="174240" cy="5450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0"/>
          <p:cNvSpPr/>
          <p:nvPr/>
        </p:nvSpPr>
        <p:spPr>
          <a:xfrm>
            <a:off x="2236680" y="2398320"/>
            <a:ext cx="92880" cy="1681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1"/>
          <p:cNvSpPr/>
          <p:nvPr/>
        </p:nvSpPr>
        <p:spPr>
          <a:xfrm>
            <a:off x="2198160" y="2140200"/>
            <a:ext cx="174240" cy="1065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2"/>
          <p:cNvSpPr/>
          <p:nvPr/>
        </p:nvSpPr>
        <p:spPr>
          <a:xfrm>
            <a:off x="1910160" y="1722240"/>
            <a:ext cx="750240" cy="4514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13"/>
          <p:cNvSpPr/>
          <p:nvPr/>
        </p:nvSpPr>
        <p:spPr>
          <a:xfrm>
            <a:off x="2287800" y="1722240"/>
            <a:ext cx="372600" cy="4514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4"/>
          <p:cNvSpPr/>
          <p:nvPr/>
        </p:nvSpPr>
        <p:spPr>
          <a:xfrm>
            <a:off x="2016720" y="1638360"/>
            <a:ext cx="535680" cy="367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5"/>
          <p:cNvSpPr/>
          <p:nvPr/>
        </p:nvSpPr>
        <p:spPr>
          <a:xfrm>
            <a:off x="2037960" y="1638360"/>
            <a:ext cx="500760" cy="3762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6"/>
          <p:cNvSpPr/>
          <p:nvPr/>
        </p:nvSpPr>
        <p:spPr>
          <a:xfrm>
            <a:off x="2485440" y="1875960"/>
            <a:ext cx="60480" cy="106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7"/>
          <p:cNvSpPr/>
          <p:nvPr/>
        </p:nvSpPr>
        <p:spPr>
          <a:xfrm>
            <a:off x="2026440" y="1875960"/>
            <a:ext cx="59760" cy="106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8"/>
          <p:cNvSpPr/>
          <p:nvPr/>
        </p:nvSpPr>
        <p:spPr>
          <a:xfrm>
            <a:off x="2115720" y="1886760"/>
            <a:ext cx="340560" cy="11520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9"/>
          <p:cNvSpPr/>
          <p:nvPr/>
        </p:nvSpPr>
        <p:spPr>
          <a:xfrm>
            <a:off x="2125080" y="1890720"/>
            <a:ext cx="142560" cy="1036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20"/>
          <p:cNvSpPr/>
          <p:nvPr/>
        </p:nvSpPr>
        <p:spPr>
          <a:xfrm>
            <a:off x="2304000" y="1890720"/>
            <a:ext cx="141840" cy="1036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21"/>
          <p:cNvSpPr/>
          <p:nvPr/>
        </p:nvSpPr>
        <p:spPr>
          <a:xfrm>
            <a:off x="2044800" y="2134080"/>
            <a:ext cx="239040" cy="4323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22"/>
          <p:cNvSpPr/>
          <p:nvPr/>
        </p:nvSpPr>
        <p:spPr>
          <a:xfrm>
            <a:off x="2287800" y="2134080"/>
            <a:ext cx="237960" cy="4323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23"/>
          <p:cNvSpPr/>
          <p:nvPr/>
        </p:nvSpPr>
        <p:spPr>
          <a:xfrm>
            <a:off x="2170080" y="1917360"/>
            <a:ext cx="228240" cy="15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24"/>
          <p:cNvSpPr/>
          <p:nvPr/>
        </p:nvSpPr>
        <p:spPr>
          <a:xfrm>
            <a:off x="2170080" y="2039040"/>
            <a:ext cx="229320" cy="72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25"/>
          <p:cNvSpPr/>
          <p:nvPr/>
        </p:nvSpPr>
        <p:spPr>
          <a:xfrm>
            <a:off x="2197800" y="1916640"/>
            <a:ext cx="52560" cy="47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6"/>
          <p:cNvSpPr/>
          <p:nvPr/>
        </p:nvSpPr>
        <p:spPr>
          <a:xfrm>
            <a:off x="2319480" y="1916640"/>
            <a:ext cx="52200" cy="47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27"/>
          <p:cNvSpPr/>
          <p:nvPr/>
        </p:nvSpPr>
        <p:spPr>
          <a:xfrm>
            <a:off x="4572000" y="4716000"/>
            <a:ext cx="2663640" cy="93564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8" name="Picture 7" descr=""/>
          <p:cNvPicPr/>
          <p:nvPr/>
        </p:nvPicPr>
        <p:blipFill>
          <a:blip r:embed="rId3"/>
          <a:stretch/>
        </p:blipFill>
        <p:spPr>
          <a:xfrm>
            <a:off x="4716000" y="4860000"/>
            <a:ext cx="2231280" cy="595080"/>
          </a:xfrm>
          <a:prstGeom prst="rect">
            <a:avLst/>
          </a:prstGeom>
          <a:ln>
            <a:noFill/>
          </a:ln>
        </p:spPr>
      </p:pic>
      <p:sp>
        <p:nvSpPr>
          <p:cNvPr id="769" name="Line 28"/>
          <p:cNvSpPr/>
          <p:nvPr/>
        </p:nvSpPr>
        <p:spPr>
          <a:xfrm flipV="1">
            <a:off x="2268000" y="2625480"/>
            <a:ext cx="16560" cy="252252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Line 29"/>
          <p:cNvSpPr/>
          <p:nvPr/>
        </p:nvSpPr>
        <p:spPr>
          <a:xfrm>
            <a:off x="6552000" y="2844000"/>
            <a:ext cx="360" cy="1944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Line 30"/>
          <p:cNvSpPr/>
          <p:nvPr/>
        </p:nvSpPr>
        <p:spPr>
          <a:xfrm>
            <a:off x="2844000" y="2052000"/>
            <a:ext cx="2880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1"/>
          <p:cNvSpPr/>
          <p:nvPr/>
        </p:nvSpPr>
        <p:spPr>
          <a:xfrm>
            <a:off x="1620000" y="5220000"/>
            <a:ext cx="255528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Prévisualise la documentation avant le merge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773" name="CustomShape 32"/>
          <p:cNvSpPr/>
          <p:nvPr/>
        </p:nvSpPr>
        <p:spPr>
          <a:xfrm>
            <a:off x="2808000" y="2051640"/>
            <a:ext cx="345528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/ 1 branche</a:t>
            </a:r>
            <a:endParaRPr b="0" lang="fr-FR" sz="2600" spc="-1" strike="noStrike">
              <a:latin typeface="Arial"/>
            </a:endParaRPr>
          </a:p>
        </p:txBody>
      </p:sp>
      <p:pic>
        <p:nvPicPr>
          <p:cNvPr id="774" name="" descr=""/>
          <p:cNvPicPr/>
          <p:nvPr/>
        </p:nvPicPr>
        <p:blipFill>
          <a:blip r:embed="rId4"/>
          <a:stretch/>
        </p:blipFill>
        <p:spPr>
          <a:xfrm>
            <a:off x="5868000" y="1499400"/>
            <a:ext cx="1199880" cy="1199880"/>
          </a:xfrm>
          <a:prstGeom prst="rect">
            <a:avLst/>
          </a:prstGeom>
          <a:ln>
            <a:noFill/>
          </a:ln>
        </p:spPr>
      </p:pic>
      <p:sp>
        <p:nvSpPr>
          <p:cNvPr id="775" name="CustomShape 33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776" name="CustomShape 34"/>
          <p:cNvSpPr/>
          <p:nvPr/>
        </p:nvSpPr>
        <p:spPr>
          <a:xfrm>
            <a:off x="3581280" y="1402920"/>
            <a:ext cx="1458360" cy="3646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77" name="Line 35"/>
          <p:cNvSpPr/>
          <p:nvPr/>
        </p:nvSpPr>
        <p:spPr>
          <a:xfrm flipH="1">
            <a:off x="2268000" y="5148000"/>
            <a:ext cx="2304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36"/>
          <p:cNvSpPr/>
          <p:nvPr/>
        </p:nvSpPr>
        <p:spPr>
          <a:xfrm>
            <a:off x="125280" y="684000"/>
            <a:ext cx="1314360" cy="36468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79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40"/>
          <p:cNvSpPr/>
          <p:nvPr/>
        </p:nvSpPr>
        <p:spPr>
          <a:xfrm>
            <a:off x="1152000" y="1152000"/>
            <a:ext cx="79164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</a:t>
            </a:r>
            <a:endParaRPr b="0" lang="fr-F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786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788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7"/>
          <p:cNvSpPr/>
          <p:nvPr/>
        </p:nvSpPr>
        <p:spPr>
          <a:xfrm>
            <a:off x="1728000" y="1584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8"/>
          <p:cNvSpPr/>
          <p:nvPr/>
        </p:nvSpPr>
        <p:spPr>
          <a:xfrm>
            <a:off x="1728000" y="2448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9"/>
          <p:cNvSpPr/>
          <p:nvPr/>
        </p:nvSpPr>
        <p:spPr>
          <a:xfrm>
            <a:off x="2448000" y="2448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10"/>
          <p:cNvSpPr/>
          <p:nvPr/>
        </p:nvSpPr>
        <p:spPr>
          <a:xfrm>
            <a:off x="3168000" y="2448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11"/>
          <p:cNvSpPr/>
          <p:nvPr/>
        </p:nvSpPr>
        <p:spPr>
          <a:xfrm>
            <a:off x="1008000" y="2448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17"/>
          <p:cNvSpPr/>
          <p:nvPr/>
        </p:nvSpPr>
        <p:spPr>
          <a:xfrm>
            <a:off x="576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18"/>
          <p:cNvSpPr/>
          <p:nvPr/>
        </p:nvSpPr>
        <p:spPr>
          <a:xfrm>
            <a:off x="1296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20"/>
          <p:cNvSpPr/>
          <p:nvPr/>
        </p:nvSpPr>
        <p:spPr>
          <a:xfrm>
            <a:off x="2448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21"/>
          <p:cNvSpPr/>
          <p:nvPr/>
        </p:nvSpPr>
        <p:spPr>
          <a:xfrm>
            <a:off x="3168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22"/>
          <p:cNvSpPr/>
          <p:nvPr/>
        </p:nvSpPr>
        <p:spPr>
          <a:xfrm>
            <a:off x="3888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26"/>
          <p:cNvSpPr/>
          <p:nvPr/>
        </p:nvSpPr>
        <p:spPr>
          <a:xfrm>
            <a:off x="6624000" y="2304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27"/>
          <p:cNvSpPr/>
          <p:nvPr/>
        </p:nvSpPr>
        <p:spPr>
          <a:xfrm>
            <a:off x="6624000" y="1656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28"/>
          <p:cNvSpPr/>
          <p:nvPr/>
        </p:nvSpPr>
        <p:spPr>
          <a:xfrm>
            <a:off x="6624000" y="360432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29"/>
          <p:cNvSpPr/>
          <p:nvPr/>
        </p:nvSpPr>
        <p:spPr>
          <a:xfrm>
            <a:off x="6624000" y="295632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30"/>
          <p:cNvSpPr/>
          <p:nvPr/>
        </p:nvSpPr>
        <p:spPr>
          <a:xfrm>
            <a:off x="6624000" y="490464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31"/>
          <p:cNvSpPr/>
          <p:nvPr/>
        </p:nvSpPr>
        <p:spPr>
          <a:xfrm>
            <a:off x="6624000" y="425664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2"/>
          <p:cNvSpPr/>
          <p:nvPr/>
        </p:nvSpPr>
        <p:spPr>
          <a:xfrm>
            <a:off x="1080000" y="5616000"/>
            <a:ext cx="20322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200" spc="-1" strike="noStrike">
                <a:latin typeface="Arial"/>
              </a:rPr>
              <a:t>Hiérarchie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816" name="CustomShape 33"/>
          <p:cNvSpPr/>
          <p:nvPr/>
        </p:nvSpPr>
        <p:spPr>
          <a:xfrm>
            <a:off x="6048000" y="5616000"/>
            <a:ext cx="14454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200" spc="-1" strike="noStrike">
                <a:latin typeface="Arial"/>
              </a:rPr>
              <a:t>Projets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817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818" name="Line 3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19" name="Line 3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20" name="Line 3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21" name="Line 3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22" name="Line 3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23" name="Line 4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24" name="Line 4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25" name="Line 4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26" name="Line 4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830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831" name="CustomShape 4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832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7"/>
          <p:cNvSpPr/>
          <p:nvPr/>
        </p:nvSpPr>
        <p:spPr>
          <a:xfrm>
            <a:off x="1728000" y="1584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8"/>
          <p:cNvSpPr/>
          <p:nvPr/>
        </p:nvSpPr>
        <p:spPr>
          <a:xfrm>
            <a:off x="1728000" y="2448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9"/>
          <p:cNvSpPr/>
          <p:nvPr/>
        </p:nvSpPr>
        <p:spPr>
          <a:xfrm>
            <a:off x="2448000" y="2448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0"/>
          <p:cNvSpPr/>
          <p:nvPr/>
        </p:nvSpPr>
        <p:spPr>
          <a:xfrm>
            <a:off x="3168000" y="2448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1"/>
          <p:cNvSpPr/>
          <p:nvPr/>
        </p:nvSpPr>
        <p:spPr>
          <a:xfrm>
            <a:off x="1008000" y="2448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7"/>
          <p:cNvSpPr/>
          <p:nvPr/>
        </p:nvSpPr>
        <p:spPr>
          <a:xfrm>
            <a:off x="576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18"/>
          <p:cNvSpPr/>
          <p:nvPr/>
        </p:nvSpPr>
        <p:spPr>
          <a:xfrm>
            <a:off x="1296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0"/>
          <p:cNvSpPr/>
          <p:nvPr/>
        </p:nvSpPr>
        <p:spPr>
          <a:xfrm>
            <a:off x="2448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21"/>
          <p:cNvSpPr/>
          <p:nvPr/>
        </p:nvSpPr>
        <p:spPr>
          <a:xfrm>
            <a:off x="3168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22"/>
          <p:cNvSpPr/>
          <p:nvPr/>
        </p:nvSpPr>
        <p:spPr>
          <a:xfrm>
            <a:off x="3888000" y="3564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26"/>
          <p:cNvSpPr/>
          <p:nvPr/>
        </p:nvSpPr>
        <p:spPr>
          <a:xfrm>
            <a:off x="4536000" y="4536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27"/>
          <p:cNvSpPr/>
          <p:nvPr/>
        </p:nvSpPr>
        <p:spPr>
          <a:xfrm>
            <a:off x="3888000" y="4536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28"/>
          <p:cNvSpPr/>
          <p:nvPr/>
        </p:nvSpPr>
        <p:spPr>
          <a:xfrm>
            <a:off x="1979640" y="324036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29"/>
          <p:cNvSpPr/>
          <p:nvPr/>
        </p:nvSpPr>
        <p:spPr>
          <a:xfrm>
            <a:off x="5184000" y="4536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30"/>
          <p:cNvSpPr/>
          <p:nvPr/>
        </p:nvSpPr>
        <p:spPr>
          <a:xfrm>
            <a:off x="1656000" y="4536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31"/>
          <p:cNvSpPr/>
          <p:nvPr/>
        </p:nvSpPr>
        <p:spPr>
          <a:xfrm>
            <a:off x="576000" y="4536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32"/>
          <p:cNvSpPr/>
          <p:nvPr/>
        </p:nvSpPr>
        <p:spPr>
          <a:xfrm>
            <a:off x="1080000" y="5616000"/>
            <a:ext cx="20322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200" spc="-1" strike="noStrike">
                <a:latin typeface="Arial"/>
              </a:rPr>
              <a:t>Hiérarchie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860" name="CustomShape 33"/>
          <p:cNvSpPr/>
          <p:nvPr/>
        </p:nvSpPr>
        <p:spPr>
          <a:xfrm>
            <a:off x="6048000" y="5616000"/>
            <a:ext cx="14454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200" spc="-1" strike="noStrike">
                <a:latin typeface="Arial"/>
              </a:rPr>
              <a:t>Projets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861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44"/>
          <p:cNvSpPr/>
          <p:nvPr/>
        </p:nvSpPr>
        <p:spPr>
          <a:xfrm>
            <a:off x="3160080" y="5456880"/>
            <a:ext cx="4060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200" spc="-1" strike="noStrike">
                <a:latin typeface="Arial"/>
              </a:rPr>
              <a:t>n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872" name="CustomShape 45"/>
          <p:cNvSpPr/>
          <p:nvPr/>
        </p:nvSpPr>
        <p:spPr>
          <a:xfrm>
            <a:off x="5573160" y="5453640"/>
            <a:ext cx="4060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200" spc="-1" strike="noStrike">
                <a:latin typeface="Arial"/>
              </a:rPr>
              <a:t>n</a:t>
            </a:r>
            <a:endParaRPr b="0" lang="fr-FR" sz="3200" spc="-1" strike="noStrike">
              <a:latin typeface="Arial"/>
            </a:endParaRPr>
          </a:p>
        </p:txBody>
      </p:sp>
      <p:cxnSp>
        <p:nvCxnSpPr>
          <p:cNvPr id="873" name="Line 4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74" name="Line 4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75" name="Line 4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76" name="Line 4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77" name="Line 5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78" name="Line 5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79" name="Line 5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80" name="Line 5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81" name="Line 5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sp>
        <p:nvSpPr>
          <p:cNvPr id="882" name="Line 55"/>
          <p:cNvSpPr/>
          <p:nvPr/>
        </p:nvSpPr>
        <p:spPr>
          <a:xfrm>
            <a:off x="3160080" y="5976000"/>
            <a:ext cx="2819160" cy="0"/>
          </a:xfrm>
          <a:prstGeom prst="line">
            <a:avLst/>
          </a:prstGeom>
          <a:ln w="2916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cxnSp>
        <p:nvCxnSpPr>
          <p:cNvPr id="883" name="Line 5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84" name="Line 5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85" name="Line 5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86" name="Line 5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87" name="Line 6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88" name="Line 6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89" name="Line 6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90" name="Line 6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894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895" name="CustomShape 4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896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98" name="" descr=""/>
          <p:cNvPicPr/>
          <p:nvPr/>
        </p:nvPicPr>
        <p:blipFill>
          <a:blip r:embed="rId2"/>
          <a:stretch/>
        </p:blipFill>
        <p:spPr>
          <a:xfrm>
            <a:off x="-31320" y="0"/>
            <a:ext cx="9174960" cy="6767640"/>
          </a:xfrm>
          <a:prstGeom prst="rect">
            <a:avLst/>
          </a:prstGeom>
          <a:ln>
            <a:noFill/>
          </a:ln>
        </p:spPr>
      </p:pic>
      <p:sp>
        <p:nvSpPr>
          <p:cNvPr id="899" name="CustomShape 7"/>
          <p:cNvSpPr/>
          <p:nvPr/>
        </p:nvSpPr>
        <p:spPr>
          <a:xfrm>
            <a:off x="1800000" y="144000"/>
            <a:ext cx="35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8"/>
          <p:cNvSpPr/>
          <p:nvPr/>
        </p:nvSpPr>
        <p:spPr>
          <a:xfrm>
            <a:off x="3096000" y="141480"/>
            <a:ext cx="35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9"/>
          <p:cNvSpPr/>
          <p:nvPr/>
        </p:nvSpPr>
        <p:spPr>
          <a:xfrm>
            <a:off x="4104000" y="141480"/>
            <a:ext cx="35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10"/>
          <p:cNvSpPr/>
          <p:nvPr/>
        </p:nvSpPr>
        <p:spPr>
          <a:xfrm>
            <a:off x="5040000" y="141480"/>
            <a:ext cx="35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11"/>
          <p:cNvSpPr/>
          <p:nvPr/>
        </p:nvSpPr>
        <p:spPr>
          <a:xfrm>
            <a:off x="5976000" y="144000"/>
            <a:ext cx="35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12"/>
          <p:cNvSpPr/>
          <p:nvPr/>
        </p:nvSpPr>
        <p:spPr>
          <a:xfrm>
            <a:off x="6912000" y="144000"/>
            <a:ext cx="35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13"/>
          <p:cNvSpPr/>
          <p:nvPr/>
        </p:nvSpPr>
        <p:spPr>
          <a:xfrm>
            <a:off x="-97200" y="612000"/>
            <a:ext cx="3182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14"/>
          <p:cNvSpPr/>
          <p:nvPr/>
        </p:nvSpPr>
        <p:spPr>
          <a:xfrm>
            <a:off x="1800360" y="144360"/>
            <a:ext cx="359640" cy="3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15"/>
          <p:cNvSpPr/>
          <p:nvPr/>
        </p:nvSpPr>
        <p:spPr>
          <a:xfrm>
            <a:off x="41400" y="864000"/>
            <a:ext cx="3182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16"/>
          <p:cNvSpPr/>
          <p:nvPr/>
        </p:nvSpPr>
        <p:spPr>
          <a:xfrm>
            <a:off x="5400" y="1656000"/>
            <a:ext cx="3182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17"/>
          <p:cNvSpPr/>
          <p:nvPr/>
        </p:nvSpPr>
        <p:spPr>
          <a:xfrm>
            <a:off x="5400" y="1872000"/>
            <a:ext cx="3182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8"/>
          <p:cNvSpPr/>
          <p:nvPr/>
        </p:nvSpPr>
        <p:spPr>
          <a:xfrm>
            <a:off x="41400" y="2736000"/>
            <a:ext cx="3182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9"/>
          <p:cNvSpPr/>
          <p:nvPr/>
        </p:nvSpPr>
        <p:spPr>
          <a:xfrm>
            <a:off x="-99000" y="3349800"/>
            <a:ext cx="3182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20"/>
          <p:cNvSpPr/>
          <p:nvPr/>
        </p:nvSpPr>
        <p:spPr>
          <a:xfrm>
            <a:off x="183600" y="1251000"/>
            <a:ext cx="287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21"/>
          <p:cNvSpPr/>
          <p:nvPr/>
        </p:nvSpPr>
        <p:spPr>
          <a:xfrm>
            <a:off x="183960" y="1440000"/>
            <a:ext cx="287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22"/>
          <p:cNvSpPr/>
          <p:nvPr/>
        </p:nvSpPr>
        <p:spPr>
          <a:xfrm>
            <a:off x="194400" y="2088000"/>
            <a:ext cx="287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23"/>
          <p:cNvSpPr/>
          <p:nvPr/>
        </p:nvSpPr>
        <p:spPr>
          <a:xfrm>
            <a:off x="194760" y="2304360"/>
            <a:ext cx="287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24"/>
          <p:cNvSpPr/>
          <p:nvPr/>
        </p:nvSpPr>
        <p:spPr>
          <a:xfrm>
            <a:off x="195120" y="2520720"/>
            <a:ext cx="287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25"/>
          <p:cNvSpPr/>
          <p:nvPr/>
        </p:nvSpPr>
        <p:spPr>
          <a:xfrm>
            <a:off x="195480" y="2953080"/>
            <a:ext cx="287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26"/>
          <p:cNvSpPr/>
          <p:nvPr/>
        </p:nvSpPr>
        <p:spPr>
          <a:xfrm>
            <a:off x="195840" y="3133440"/>
            <a:ext cx="287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27"/>
          <p:cNvSpPr/>
          <p:nvPr/>
        </p:nvSpPr>
        <p:spPr>
          <a:xfrm>
            <a:off x="-72000" y="3555000"/>
            <a:ext cx="287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28"/>
          <p:cNvSpPr/>
          <p:nvPr/>
        </p:nvSpPr>
        <p:spPr>
          <a:xfrm>
            <a:off x="-71640" y="4394160"/>
            <a:ext cx="287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29"/>
          <p:cNvSpPr/>
          <p:nvPr/>
        </p:nvSpPr>
        <p:spPr>
          <a:xfrm>
            <a:off x="183600" y="1061640"/>
            <a:ext cx="3182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925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26" name="CustomShape 4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dans le projet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27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29" name="" descr=""/>
          <p:cNvPicPr/>
          <p:nvPr/>
        </p:nvPicPr>
        <p:blipFill>
          <a:blip r:embed="rId2"/>
          <a:stretch/>
        </p:blipFill>
        <p:spPr>
          <a:xfrm>
            <a:off x="-14040" y="741960"/>
            <a:ext cx="3782880" cy="5953680"/>
          </a:xfrm>
          <a:prstGeom prst="rect">
            <a:avLst/>
          </a:prstGeom>
          <a:ln>
            <a:noFill/>
          </a:ln>
        </p:spPr>
      </p:pic>
      <p:pic>
        <p:nvPicPr>
          <p:cNvPr id="930" name="" descr=""/>
          <p:cNvPicPr/>
          <p:nvPr/>
        </p:nvPicPr>
        <p:blipFill>
          <a:blip r:embed="rId3"/>
          <a:stretch/>
        </p:blipFill>
        <p:spPr>
          <a:xfrm>
            <a:off x="3462120" y="740880"/>
            <a:ext cx="6905520" cy="2963520"/>
          </a:xfrm>
          <a:prstGeom prst="rect">
            <a:avLst/>
          </a:prstGeom>
          <a:ln>
            <a:noFill/>
          </a:ln>
        </p:spPr>
      </p:pic>
      <p:sp>
        <p:nvSpPr>
          <p:cNvPr id="931" name="CustomShape 7"/>
          <p:cNvSpPr/>
          <p:nvPr/>
        </p:nvSpPr>
        <p:spPr>
          <a:xfrm>
            <a:off x="-14040" y="1584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8"/>
          <p:cNvSpPr/>
          <p:nvPr/>
        </p:nvSpPr>
        <p:spPr>
          <a:xfrm>
            <a:off x="3384000" y="2016000"/>
            <a:ext cx="5036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936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37" name="CustomShape 4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38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40" name="" descr=""/>
          <p:cNvPicPr/>
          <p:nvPr/>
        </p:nvPicPr>
        <p:blipFill>
          <a:blip r:embed="rId2"/>
          <a:stretch/>
        </p:blipFill>
        <p:spPr>
          <a:xfrm>
            <a:off x="-3600" y="360"/>
            <a:ext cx="9219240" cy="6857280"/>
          </a:xfrm>
          <a:prstGeom prst="rect">
            <a:avLst/>
          </a:prstGeom>
          <a:ln>
            <a:noFill/>
          </a:ln>
        </p:spPr>
      </p:pic>
      <p:grpSp>
        <p:nvGrpSpPr>
          <p:cNvPr id="941" name="Group 7"/>
          <p:cNvGrpSpPr/>
          <p:nvPr/>
        </p:nvGrpSpPr>
        <p:grpSpPr>
          <a:xfrm>
            <a:off x="72000" y="2304000"/>
            <a:ext cx="3513240" cy="2736000"/>
            <a:chOff x="72000" y="2304000"/>
            <a:chExt cx="3513240" cy="2736000"/>
          </a:xfrm>
        </p:grpSpPr>
        <p:pic>
          <p:nvPicPr>
            <p:cNvPr id="942" name="" descr=""/>
            <p:cNvPicPr/>
            <p:nvPr/>
          </p:nvPicPr>
          <p:blipFill>
            <a:blip r:embed="rId3"/>
            <a:stretch/>
          </p:blipFill>
          <p:spPr>
            <a:xfrm>
              <a:off x="792000" y="2304000"/>
              <a:ext cx="2231640" cy="1467720"/>
            </a:xfrm>
            <a:prstGeom prst="rect">
              <a:avLst/>
            </a:prstGeom>
            <a:ln cap="rnd" w="57240">
              <a:solidFill>
                <a:srgbClr val="2b709a"/>
              </a:solidFill>
              <a:custDash>
                <a:ds d="100000" sp="100000"/>
              </a:custDash>
              <a:round/>
            </a:ln>
          </p:spPr>
        </p:pic>
        <p:sp>
          <p:nvSpPr>
            <p:cNvPr id="943" name="CustomShape 8"/>
            <p:cNvSpPr/>
            <p:nvPr/>
          </p:nvSpPr>
          <p:spPr>
            <a:xfrm>
              <a:off x="72000" y="3853080"/>
              <a:ext cx="3513240" cy="1186920"/>
            </a:xfrm>
            <a:prstGeom prst="rect">
              <a:avLst/>
            </a:prstGeom>
            <a:solidFill>
              <a:srgbClr val="ffffff">
                <a:alpha val="5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fr-FR" sz="3600" spc="-1" strike="noStrike">
                  <a:solidFill>
                    <a:srgbClr val="2b709a"/>
                  </a:solidFill>
                  <a:latin typeface="DejaVu Sans"/>
                  <a:ea typeface="DejaVu Sans"/>
                </a:rPr>
                <a:t>Sélection de la branche </a:t>
              </a:r>
              <a:endParaRPr b="0" lang="fr-FR" sz="3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517680" y="1324080"/>
            <a:ext cx="2869200" cy="12182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fr-FR" sz="24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019600" y="2380320"/>
            <a:ext cx="2869560" cy="11808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Technique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3772080" y="3347280"/>
            <a:ext cx="2869200" cy="1143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934240" y="4112640"/>
            <a:ext cx="2834640" cy="11804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fr-FR" sz="1800" spc="-1" strike="noStrike">
              <a:latin typeface="DejaVu Sans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5434560" y="2212560"/>
            <a:ext cx="1456920" cy="13485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5863680" y="2252880"/>
            <a:ext cx="626400" cy="635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8"/>
          <p:cNvSpPr/>
          <p:nvPr/>
        </p:nvSpPr>
        <p:spPr>
          <a:xfrm>
            <a:off x="5746680" y="3106440"/>
            <a:ext cx="830880" cy="4546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9"/>
          <p:cNvSpPr/>
          <p:nvPr/>
        </p:nvSpPr>
        <p:spPr>
          <a:xfrm>
            <a:off x="5746680" y="3106440"/>
            <a:ext cx="412920" cy="4546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0"/>
          <p:cNvSpPr/>
          <p:nvPr/>
        </p:nvSpPr>
        <p:spPr>
          <a:xfrm>
            <a:off x="6060240" y="2852640"/>
            <a:ext cx="202320" cy="6397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1"/>
          <p:cNvSpPr/>
          <p:nvPr/>
        </p:nvSpPr>
        <p:spPr>
          <a:xfrm>
            <a:off x="6105240" y="3295080"/>
            <a:ext cx="107280" cy="1972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2"/>
          <p:cNvSpPr/>
          <p:nvPr/>
        </p:nvSpPr>
        <p:spPr>
          <a:xfrm>
            <a:off x="6060240" y="2992320"/>
            <a:ext cx="202320" cy="1249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3"/>
          <p:cNvSpPr/>
          <p:nvPr/>
        </p:nvSpPr>
        <p:spPr>
          <a:xfrm>
            <a:off x="5726880" y="2501280"/>
            <a:ext cx="869040" cy="530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4"/>
          <p:cNvSpPr/>
          <p:nvPr/>
        </p:nvSpPr>
        <p:spPr>
          <a:xfrm>
            <a:off x="6164280" y="2501280"/>
            <a:ext cx="431640" cy="530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5"/>
          <p:cNvSpPr/>
          <p:nvPr/>
        </p:nvSpPr>
        <p:spPr>
          <a:xfrm>
            <a:off x="5850360" y="2403000"/>
            <a:ext cx="620640" cy="43164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6"/>
          <p:cNvSpPr/>
          <p:nvPr/>
        </p:nvSpPr>
        <p:spPr>
          <a:xfrm>
            <a:off x="5874840" y="2403000"/>
            <a:ext cx="580320" cy="441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7"/>
          <p:cNvSpPr/>
          <p:nvPr/>
        </p:nvSpPr>
        <p:spPr>
          <a:xfrm>
            <a:off x="6393600" y="2682000"/>
            <a:ext cx="69840" cy="125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8"/>
          <p:cNvSpPr/>
          <p:nvPr/>
        </p:nvSpPr>
        <p:spPr>
          <a:xfrm>
            <a:off x="5861520" y="2682000"/>
            <a:ext cx="69120" cy="1256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9"/>
          <p:cNvSpPr/>
          <p:nvPr/>
        </p:nvSpPr>
        <p:spPr>
          <a:xfrm>
            <a:off x="5964840" y="2694600"/>
            <a:ext cx="394560" cy="1353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0"/>
          <p:cNvSpPr/>
          <p:nvPr/>
        </p:nvSpPr>
        <p:spPr>
          <a:xfrm>
            <a:off x="5975640" y="2699280"/>
            <a:ext cx="165240" cy="1216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1"/>
          <p:cNvSpPr/>
          <p:nvPr/>
        </p:nvSpPr>
        <p:spPr>
          <a:xfrm>
            <a:off x="6183000" y="2699280"/>
            <a:ext cx="164520" cy="1216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2"/>
          <p:cNvSpPr/>
          <p:nvPr/>
        </p:nvSpPr>
        <p:spPr>
          <a:xfrm>
            <a:off x="5882760" y="2985120"/>
            <a:ext cx="276840" cy="5072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3"/>
          <p:cNvSpPr/>
          <p:nvPr/>
        </p:nvSpPr>
        <p:spPr>
          <a:xfrm>
            <a:off x="6164280" y="2985120"/>
            <a:ext cx="275760" cy="5072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4"/>
          <p:cNvSpPr/>
          <p:nvPr/>
        </p:nvSpPr>
        <p:spPr>
          <a:xfrm>
            <a:off x="6027840" y="2730600"/>
            <a:ext cx="264600" cy="18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5"/>
          <p:cNvSpPr/>
          <p:nvPr/>
        </p:nvSpPr>
        <p:spPr>
          <a:xfrm>
            <a:off x="6027840" y="2873520"/>
            <a:ext cx="265680" cy="842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6"/>
          <p:cNvSpPr/>
          <p:nvPr/>
        </p:nvSpPr>
        <p:spPr>
          <a:xfrm>
            <a:off x="6059880" y="2729880"/>
            <a:ext cx="6084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7"/>
          <p:cNvSpPr/>
          <p:nvPr/>
        </p:nvSpPr>
        <p:spPr>
          <a:xfrm>
            <a:off x="6201000" y="2729880"/>
            <a:ext cx="6048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8"/>
          <p:cNvSpPr/>
          <p:nvPr/>
        </p:nvSpPr>
        <p:spPr>
          <a:xfrm>
            <a:off x="7144200" y="3142440"/>
            <a:ext cx="1410120" cy="13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9"/>
          <p:cNvSpPr/>
          <p:nvPr/>
        </p:nvSpPr>
        <p:spPr>
          <a:xfrm>
            <a:off x="7147080" y="3141000"/>
            <a:ext cx="1407240" cy="1333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0"/>
          <p:cNvSpPr/>
          <p:nvPr/>
        </p:nvSpPr>
        <p:spPr>
          <a:xfrm>
            <a:off x="7449120" y="4024080"/>
            <a:ext cx="801720" cy="4503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1"/>
          <p:cNvSpPr/>
          <p:nvPr/>
        </p:nvSpPr>
        <p:spPr>
          <a:xfrm>
            <a:off x="8178120" y="4173480"/>
            <a:ext cx="72720" cy="22608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2"/>
          <p:cNvSpPr/>
          <p:nvPr/>
        </p:nvSpPr>
        <p:spPr>
          <a:xfrm>
            <a:off x="8030160" y="4069440"/>
            <a:ext cx="80640" cy="3830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3"/>
          <p:cNvSpPr/>
          <p:nvPr/>
        </p:nvSpPr>
        <p:spPr>
          <a:xfrm>
            <a:off x="7881840" y="4026600"/>
            <a:ext cx="84600" cy="44568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4"/>
          <p:cNvSpPr/>
          <p:nvPr/>
        </p:nvSpPr>
        <p:spPr>
          <a:xfrm>
            <a:off x="7737120" y="4026600"/>
            <a:ext cx="81000" cy="44568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5"/>
          <p:cNvSpPr/>
          <p:nvPr/>
        </p:nvSpPr>
        <p:spPr>
          <a:xfrm>
            <a:off x="7588800" y="4066920"/>
            <a:ext cx="81360" cy="38556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6"/>
          <p:cNvSpPr/>
          <p:nvPr/>
        </p:nvSpPr>
        <p:spPr>
          <a:xfrm>
            <a:off x="7449120" y="4175640"/>
            <a:ext cx="75240" cy="22320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7"/>
          <p:cNvSpPr/>
          <p:nvPr/>
        </p:nvSpPr>
        <p:spPr>
          <a:xfrm>
            <a:off x="7508880" y="4127040"/>
            <a:ext cx="682560" cy="7884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8"/>
          <p:cNvSpPr/>
          <p:nvPr/>
        </p:nvSpPr>
        <p:spPr>
          <a:xfrm>
            <a:off x="7452000" y="4268160"/>
            <a:ext cx="796320" cy="752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9"/>
          <p:cNvSpPr/>
          <p:nvPr/>
        </p:nvSpPr>
        <p:spPr>
          <a:xfrm>
            <a:off x="7534440" y="4407120"/>
            <a:ext cx="632520" cy="673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0"/>
          <p:cNvSpPr/>
          <p:nvPr/>
        </p:nvSpPr>
        <p:spPr>
          <a:xfrm>
            <a:off x="8178120" y="4173480"/>
            <a:ext cx="13320" cy="331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1"/>
          <p:cNvSpPr/>
          <p:nvPr/>
        </p:nvSpPr>
        <p:spPr>
          <a:xfrm>
            <a:off x="8178120" y="4268160"/>
            <a:ext cx="70200" cy="752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2"/>
          <p:cNvSpPr/>
          <p:nvPr/>
        </p:nvSpPr>
        <p:spPr>
          <a:xfrm>
            <a:off x="8030160" y="4127040"/>
            <a:ext cx="80640" cy="78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3"/>
          <p:cNvSpPr/>
          <p:nvPr/>
        </p:nvSpPr>
        <p:spPr>
          <a:xfrm>
            <a:off x="8030160" y="4268160"/>
            <a:ext cx="8064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4"/>
          <p:cNvSpPr/>
          <p:nvPr/>
        </p:nvSpPr>
        <p:spPr>
          <a:xfrm>
            <a:off x="8030160" y="4407120"/>
            <a:ext cx="80640" cy="4536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5"/>
          <p:cNvSpPr/>
          <p:nvPr/>
        </p:nvSpPr>
        <p:spPr>
          <a:xfrm>
            <a:off x="7881840" y="4127040"/>
            <a:ext cx="84600" cy="78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6"/>
          <p:cNvSpPr/>
          <p:nvPr/>
        </p:nvSpPr>
        <p:spPr>
          <a:xfrm>
            <a:off x="7881840" y="4268160"/>
            <a:ext cx="8460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7"/>
          <p:cNvSpPr/>
          <p:nvPr/>
        </p:nvSpPr>
        <p:spPr>
          <a:xfrm>
            <a:off x="7881840" y="4407120"/>
            <a:ext cx="84600" cy="651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8"/>
          <p:cNvSpPr/>
          <p:nvPr/>
        </p:nvSpPr>
        <p:spPr>
          <a:xfrm>
            <a:off x="7737120" y="4127040"/>
            <a:ext cx="81000" cy="78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9"/>
          <p:cNvSpPr/>
          <p:nvPr/>
        </p:nvSpPr>
        <p:spPr>
          <a:xfrm>
            <a:off x="7737120" y="4268160"/>
            <a:ext cx="8100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0"/>
          <p:cNvSpPr/>
          <p:nvPr/>
        </p:nvSpPr>
        <p:spPr>
          <a:xfrm>
            <a:off x="7737120" y="4407120"/>
            <a:ext cx="81000" cy="651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1"/>
          <p:cNvSpPr/>
          <p:nvPr/>
        </p:nvSpPr>
        <p:spPr>
          <a:xfrm>
            <a:off x="7588800" y="4127040"/>
            <a:ext cx="81360" cy="788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2"/>
          <p:cNvSpPr/>
          <p:nvPr/>
        </p:nvSpPr>
        <p:spPr>
          <a:xfrm>
            <a:off x="7588800" y="4268160"/>
            <a:ext cx="81360" cy="752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53"/>
          <p:cNvSpPr/>
          <p:nvPr/>
        </p:nvSpPr>
        <p:spPr>
          <a:xfrm>
            <a:off x="7588800" y="4407120"/>
            <a:ext cx="81360" cy="4536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4"/>
          <p:cNvSpPr/>
          <p:nvPr/>
        </p:nvSpPr>
        <p:spPr>
          <a:xfrm>
            <a:off x="7508880" y="4175640"/>
            <a:ext cx="15480" cy="309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5"/>
          <p:cNvSpPr/>
          <p:nvPr/>
        </p:nvSpPr>
        <p:spPr>
          <a:xfrm>
            <a:off x="7452000" y="4268160"/>
            <a:ext cx="72360" cy="752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56"/>
          <p:cNvSpPr/>
          <p:nvPr/>
        </p:nvSpPr>
        <p:spPr>
          <a:xfrm>
            <a:off x="7753320" y="3773160"/>
            <a:ext cx="193680" cy="3722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7"/>
          <p:cNvSpPr/>
          <p:nvPr/>
        </p:nvSpPr>
        <p:spPr>
          <a:xfrm>
            <a:off x="7753320" y="3908880"/>
            <a:ext cx="193680" cy="1267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8"/>
          <p:cNvSpPr/>
          <p:nvPr/>
        </p:nvSpPr>
        <p:spPr>
          <a:xfrm>
            <a:off x="7430040" y="3426480"/>
            <a:ext cx="841320" cy="5230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9"/>
          <p:cNvSpPr/>
          <p:nvPr/>
        </p:nvSpPr>
        <p:spPr>
          <a:xfrm>
            <a:off x="7550640" y="3329280"/>
            <a:ext cx="599400" cy="42516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0"/>
          <p:cNvSpPr/>
          <p:nvPr/>
        </p:nvSpPr>
        <p:spPr>
          <a:xfrm>
            <a:off x="7587720" y="3245400"/>
            <a:ext cx="525960" cy="44388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1"/>
          <p:cNvSpPr/>
          <p:nvPr/>
        </p:nvSpPr>
        <p:spPr>
          <a:xfrm>
            <a:off x="7487280" y="3462840"/>
            <a:ext cx="727200" cy="2480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2"/>
          <p:cNvSpPr/>
          <p:nvPr/>
        </p:nvSpPr>
        <p:spPr>
          <a:xfrm>
            <a:off x="7609680" y="3489480"/>
            <a:ext cx="477720" cy="4341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3"/>
          <p:cNvSpPr/>
          <p:nvPr/>
        </p:nvSpPr>
        <p:spPr>
          <a:xfrm>
            <a:off x="7853400" y="3504240"/>
            <a:ext cx="291240" cy="4453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4"/>
          <p:cNvSpPr/>
          <p:nvPr/>
        </p:nvSpPr>
        <p:spPr>
          <a:xfrm>
            <a:off x="7692480" y="3287880"/>
            <a:ext cx="317880" cy="1656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5"/>
          <p:cNvSpPr/>
          <p:nvPr/>
        </p:nvSpPr>
        <p:spPr>
          <a:xfrm>
            <a:off x="7556400" y="3479760"/>
            <a:ext cx="563400" cy="2455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66"/>
          <p:cNvSpPr/>
          <p:nvPr/>
        </p:nvSpPr>
        <p:spPr>
          <a:xfrm>
            <a:off x="8074800" y="3604680"/>
            <a:ext cx="67320" cy="123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67"/>
          <p:cNvSpPr/>
          <p:nvPr/>
        </p:nvSpPr>
        <p:spPr>
          <a:xfrm>
            <a:off x="7560360" y="3604680"/>
            <a:ext cx="67680" cy="1238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8"/>
          <p:cNvSpPr/>
          <p:nvPr/>
        </p:nvSpPr>
        <p:spPr>
          <a:xfrm>
            <a:off x="7559640" y="4063320"/>
            <a:ext cx="160200" cy="3780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9"/>
          <p:cNvSpPr/>
          <p:nvPr/>
        </p:nvSpPr>
        <p:spPr>
          <a:xfrm>
            <a:off x="7972560" y="4046040"/>
            <a:ext cx="194400" cy="4125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70"/>
          <p:cNvSpPr/>
          <p:nvPr/>
        </p:nvSpPr>
        <p:spPr>
          <a:xfrm>
            <a:off x="7623720" y="3976920"/>
            <a:ext cx="480960" cy="2930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1"/>
          <p:cNvSpPr/>
          <p:nvPr/>
        </p:nvSpPr>
        <p:spPr>
          <a:xfrm>
            <a:off x="7595280" y="4041000"/>
            <a:ext cx="493920" cy="2523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2"/>
          <p:cNvSpPr/>
          <p:nvPr/>
        </p:nvSpPr>
        <p:spPr>
          <a:xfrm>
            <a:off x="7602120" y="3621240"/>
            <a:ext cx="497160" cy="38664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3"/>
          <p:cNvSpPr/>
          <p:nvPr/>
        </p:nvSpPr>
        <p:spPr>
          <a:xfrm>
            <a:off x="7761600" y="3791880"/>
            <a:ext cx="178200" cy="1080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4"/>
          <p:cNvSpPr/>
          <p:nvPr/>
        </p:nvSpPr>
        <p:spPr>
          <a:xfrm>
            <a:off x="7657560" y="3614400"/>
            <a:ext cx="383400" cy="1202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5"/>
          <p:cNvSpPr/>
          <p:nvPr/>
        </p:nvSpPr>
        <p:spPr>
          <a:xfrm>
            <a:off x="7729200" y="3663000"/>
            <a:ext cx="203400" cy="14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6"/>
          <p:cNvSpPr/>
          <p:nvPr/>
        </p:nvSpPr>
        <p:spPr>
          <a:xfrm>
            <a:off x="7782480" y="3815640"/>
            <a:ext cx="142200" cy="45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77"/>
          <p:cNvSpPr/>
          <p:nvPr/>
        </p:nvSpPr>
        <p:spPr>
          <a:xfrm>
            <a:off x="7732080" y="3662280"/>
            <a:ext cx="46080" cy="43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78"/>
          <p:cNvSpPr/>
          <p:nvPr/>
        </p:nvSpPr>
        <p:spPr>
          <a:xfrm>
            <a:off x="7922160" y="3662280"/>
            <a:ext cx="45360" cy="43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Picture 11" descr=""/>
          <p:cNvPicPr/>
          <p:nvPr/>
        </p:nvPicPr>
        <p:blipFill>
          <a:blip r:embed="rId2"/>
          <a:stretch/>
        </p:blipFill>
        <p:spPr>
          <a:xfrm>
            <a:off x="3890160" y="1366200"/>
            <a:ext cx="1332360" cy="1384560"/>
          </a:xfrm>
          <a:prstGeom prst="rect">
            <a:avLst/>
          </a:prstGeom>
          <a:ln>
            <a:noFill/>
          </a:ln>
        </p:spPr>
      </p:pic>
      <p:pic>
        <p:nvPicPr>
          <p:cNvPr id="183" name="Picture 5" descr=""/>
          <p:cNvPicPr/>
          <p:nvPr/>
        </p:nvPicPr>
        <p:blipFill>
          <a:blip r:embed="rId3"/>
          <a:stretch/>
        </p:blipFill>
        <p:spPr>
          <a:xfrm>
            <a:off x="2279520" y="267840"/>
            <a:ext cx="1357920" cy="1370880"/>
          </a:xfrm>
          <a:prstGeom prst="rect">
            <a:avLst/>
          </a:prstGeom>
          <a:ln>
            <a:noFill/>
          </a:ln>
        </p:spPr>
      </p:pic>
      <p:sp>
        <p:nvSpPr>
          <p:cNvPr id="184" name="CustomShape 79"/>
          <p:cNvSpPr/>
          <p:nvPr/>
        </p:nvSpPr>
        <p:spPr>
          <a:xfrm>
            <a:off x="288000" y="3960000"/>
            <a:ext cx="590328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Cycle </a:t>
            </a:r>
            <a:br/>
            <a:r>
              <a:rPr b="1" lang="fr-FR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en cascade</a:t>
            </a:r>
            <a:endParaRPr b="0" lang="fr-F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947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48" name="CustomShape 4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Customisable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4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51" name="" descr=""/>
          <p:cNvPicPr/>
          <p:nvPr/>
        </p:nvPicPr>
        <p:blipFill>
          <a:blip r:embed="rId2"/>
          <a:stretch/>
        </p:blipFill>
        <p:spPr>
          <a:xfrm>
            <a:off x="360" y="4094280"/>
            <a:ext cx="9143280" cy="585360"/>
          </a:xfrm>
          <a:prstGeom prst="rect">
            <a:avLst/>
          </a:prstGeom>
          <a:ln>
            <a:noFill/>
          </a:ln>
        </p:spPr>
      </p:pic>
      <p:pic>
        <p:nvPicPr>
          <p:cNvPr id="952" name="" descr=""/>
          <p:cNvPicPr/>
          <p:nvPr/>
        </p:nvPicPr>
        <p:blipFill>
          <a:blip r:embed="rId3"/>
          <a:stretch/>
        </p:blipFill>
        <p:spPr>
          <a:xfrm>
            <a:off x="0" y="1728000"/>
            <a:ext cx="9143280" cy="557640"/>
          </a:xfrm>
          <a:prstGeom prst="rect">
            <a:avLst/>
          </a:prstGeom>
          <a:ln>
            <a:noFill/>
          </a:ln>
        </p:spPr>
      </p:pic>
      <p:sp>
        <p:nvSpPr>
          <p:cNvPr id="953" name="CustomShape 7"/>
          <p:cNvSpPr/>
          <p:nvPr/>
        </p:nvSpPr>
        <p:spPr>
          <a:xfrm>
            <a:off x="0" y="1381320"/>
            <a:ext cx="3883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https://thegardener.kelkoogroup.com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954" name="" descr=""/>
          <p:cNvPicPr/>
          <p:nvPr/>
        </p:nvPicPr>
        <p:blipFill>
          <a:blip r:embed="rId4"/>
          <a:stretch/>
        </p:blipFill>
        <p:spPr>
          <a:xfrm>
            <a:off x="360" y="2867040"/>
            <a:ext cx="9143280" cy="588600"/>
          </a:xfrm>
          <a:prstGeom prst="rect">
            <a:avLst/>
          </a:prstGeom>
          <a:ln>
            <a:noFill/>
          </a:ln>
        </p:spPr>
      </p:pic>
      <p:sp>
        <p:nvSpPr>
          <p:cNvPr id="955" name="CustomShape 8"/>
          <p:cNvSpPr/>
          <p:nvPr/>
        </p:nvSpPr>
        <p:spPr>
          <a:xfrm>
            <a:off x="0" y="2520360"/>
            <a:ext cx="3781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https://developers.kelkoogroup.com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56" name="CustomShape 9"/>
          <p:cNvSpPr/>
          <p:nvPr/>
        </p:nvSpPr>
        <p:spPr>
          <a:xfrm>
            <a:off x="0" y="3747600"/>
            <a:ext cx="3883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Arial"/>
              </a:rPr>
              <a:t>Documentation interne Kelkoo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9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960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61" name="CustomShape 4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Inclure des scenarios BDD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62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64" name="" descr=""/>
          <p:cNvPicPr/>
          <p:nvPr/>
        </p:nvPicPr>
        <p:blipFill>
          <a:blip r:embed="rId2"/>
          <a:stretch/>
        </p:blipFill>
        <p:spPr>
          <a:xfrm>
            <a:off x="4032000" y="864000"/>
            <a:ext cx="5039640" cy="4397760"/>
          </a:xfrm>
          <a:prstGeom prst="rect">
            <a:avLst/>
          </a:prstGeom>
          <a:ln>
            <a:noFill/>
          </a:ln>
        </p:spPr>
      </p:pic>
      <p:sp>
        <p:nvSpPr>
          <p:cNvPr id="965" name="CustomShape 7"/>
          <p:cNvSpPr/>
          <p:nvPr/>
        </p:nvSpPr>
        <p:spPr>
          <a:xfrm>
            <a:off x="123480" y="3516480"/>
            <a:ext cx="7724160" cy="36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# Link monetizer examples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## Nominal case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```thegardener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{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  </a:t>
            </a:r>
            <a:r>
              <a:rPr b="0" lang="fr-FR" sz="1800" spc="-1" strike="noStrike">
                <a:latin typeface="DejaVu Sans Mono"/>
              </a:rPr>
              <a:t>"scenarios" :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     </a:t>
            </a:r>
            <a:r>
              <a:rPr b="0" lang="fr-FR" sz="1800" spc="-1" strike="noStrike">
                <a:latin typeface="DejaVu Sans Mono"/>
              </a:rPr>
              <a:t>{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        </a:t>
            </a:r>
            <a:r>
              <a:rPr b="0" lang="fr-FR" sz="1800" spc="-1" strike="noStrike">
                <a:latin typeface="DejaVu Sans Mono"/>
              </a:rPr>
              <a:t>"feature": "/SearchOfferByMerchantUrl.feature",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        </a:t>
            </a:r>
            <a:r>
              <a:rPr b="0" lang="fr-FR" sz="1800" spc="-1" strike="noStrike">
                <a:latin typeface="DejaVu Sans Mono"/>
              </a:rPr>
              <a:t>"select": { "tags" : ["@minimal_case"]  }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     </a:t>
            </a:r>
            <a:r>
              <a:rPr b="0" lang="fr-FR" sz="1800" spc="-1" strike="noStrike">
                <a:latin typeface="DejaVu Sans Mono"/>
              </a:rPr>
              <a:t>}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}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DejaVu Sans Mono"/>
              </a:rPr>
              <a:t>```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969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70" name="CustomShape 4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71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7"/>
          <p:cNvSpPr/>
          <p:nvPr/>
        </p:nvSpPr>
        <p:spPr>
          <a:xfrm>
            <a:off x="1008000" y="2016000"/>
            <a:ext cx="7775640" cy="22842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Variables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Branches visibles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WebHook de synchro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Inclusion de page externe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977" name="CustomShape 3"/>
          <p:cNvSpPr/>
          <p:nvPr/>
        </p:nvSpPr>
        <p:spPr>
          <a:xfrm>
            <a:off x="0" y="-137160"/>
            <a:ext cx="691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78" name="CustomShape 4"/>
          <p:cNvSpPr/>
          <p:nvPr/>
        </p:nvSpPr>
        <p:spPr>
          <a:xfrm>
            <a:off x="1512000" y="-171000"/>
            <a:ext cx="7427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fr-FR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(à venir...) 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97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7"/>
          <p:cNvSpPr/>
          <p:nvPr/>
        </p:nvSpPr>
        <p:spPr>
          <a:xfrm>
            <a:off x="288000" y="1747080"/>
            <a:ext cx="8855640" cy="173628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models Open API</a:t>
            </a:r>
            <a:br/>
            <a:r>
              <a:rPr b="1" lang="fr-FR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end points Open API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Search</a:t>
            </a:r>
            <a:endParaRPr b="0" lang="fr-F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Picture 175" descr=""/>
          <p:cNvPicPr/>
          <p:nvPr/>
        </p:nvPicPr>
        <p:blipFill>
          <a:blip r:embed="rId1"/>
          <a:stretch/>
        </p:blipFill>
        <p:spPr>
          <a:xfrm>
            <a:off x="-504000" y="-1152000"/>
            <a:ext cx="9644760" cy="9284760"/>
          </a:xfrm>
          <a:prstGeom prst="rect">
            <a:avLst/>
          </a:prstGeom>
          <a:ln>
            <a:noFill/>
          </a:ln>
        </p:spPr>
      </p:pic>
      <p:sp>
        <p:nvSpPr>
          <p:cNvPr id="983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3"/>
          <p:cNvSpPr/>
          <p:nvPr/>
        </p:nvSpPr>
        <p:spPr>
          <a:xfrm>
            <a:off x="72000" y="6552720"/>
            <a:ext cx="3167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98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"/>
          <p:cNvSpPr/>
          <p:nvPr/>
        </p:nvSpPr>
        <p:spPr>
          <a:xfrm>
            <a:off x="72000" y="6552720"/>
            <a:ext cx="23446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990" name="Picture 189" descr=""/>
          <p:cNvPicPr/>
          <p:nvPr/>
        </p:nvPicPr>
        <p:blipFill>
          <a:blip r:embed="rId1"/>
          <a:stretch/>
        </p:blipFill>
        <p:spPr>
          <a:xfrm>
            <a:off x="-216000" y="-2880000"/>
            <a:ext cx="9431640" cy="10296000"/>
          </a:xfrm>
          <a:prstGeom prst="rect">
            <a:avLst/>
          </a:prstGeom>
          <a:ln>
            <a:noFill/>
          </a:ln>
        </p:spPr>
      </p:pic>
      <p:pic>
        <p:nvPicPr>
          <p:cNvPr id="99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992" name="CustomShape 4"/>
          <p:cNvSpPr/>
          <p:nvPr/>
        </p:nvSpPr>
        <p:spPr>
          <a:xfrm>
            <a:off x="72000" y="6553080"/>
            <a:ext cx="4031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93" name="TextShape 5"/>
          <p:cNvSpPr txBox="1"/>
          <p:nvPr/>
        </p:nvSpPr>
        <p:spPr>
          <a:xfrm>
            <a:off x="65160" y="1816200"/>
            <a:ext cx="9039600" cy="122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&gt;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ll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/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&gt;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n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p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9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: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9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/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: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1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.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.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&gt;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fi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x 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: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9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0</a:t>
            </a:r>
            <a:br/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Picture 192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7640" cy="7369920"/>
          </a:xfrm>
          <a:prstGeom prst="rect">
            <a:avLst/>
          </a:prstGeom>
          <a:ln>
            <a:noFill/>
          </a:ln>
        </p:spPr>
      </p:pic>
      <p:sp>
        <p:nvSpPr>
          <p:cNvPr id="995" name="CustomShape 1"/>
          <p:cNvSpPr/>
          <p:nvPr/>
        </p:nvSpPr>
        <p:spPr>
          <a:xfrm>
            <a:off x="288000" y="1800000"/>
            <a:ext cx="8421120" cy="30931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2"/>
          <p:cNvSpPr/>
          <p:nvPr/>
        </p:nvSpPr>
        <p:spPr>
          <a:xfrm>
            <a:off x="-507960" y="1091880"/>
            <a:ext cx="9342720" cy="18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3"/>
          <p:cNvSpPr/>
          <p:nvPr/>
        </p:nvSpPr>
        <p:spPr>
          <a:xfrm>
            <a:off x="-507960" y="3048120"/>
            <a:ext cx="9342720" cy="5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4"/>
          <p:cNvSpPr/>
          <p:nvPr/>
        </p:nvSpPr>
        <p:spPr>
          <a:xfrm>
            <a:off x="72000" y="6552720"/>
            <a:ext cx="3095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999" name="Picture 6" descr=""/>
          <p:cNvPicPr/>
          <p:nvPr/>
        </p:nvPicPr>
        <p:blipFill>
          <a:blip r:embed="rId2"/>
          <a:stretch/>
        </p:blipFill>
        <p:spPr>
          <a:xfrm>
            <a:off x="1155240" y="2581920"/>
            <a:ext cx="6977880" cy="15912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97" descr=""/>
          <p:cNvPicPr/>
          <p:nvPr/>
        </p:nvPicPr>
        <p:blipFill>
          <a:blip r:embed="rId1"/>
          <a:stretch/>
        </p:blipFill>
        <p:spPr>
          <a:xfrm>
            <a:off x="-432000" y="-228960"/>
            <a:ext cx="10708920" cy="7137720"/>
          </a:xfrm>
          <a:prstGeom prst="rect">
            <a:avLst/>
          </a:prstGeom>
          <a:ln>
            <a:noFill/>
          </a:ln>
        </p:spPr>
      </p:pic>
      <p:pic>
        <p:nvPicPr>
          <p:cNvPr id="188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72000" y="6552720"/>
            <a:ext cx="2734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4129920" y="3397320"/>
            <a:ext cx="3155040" cy="1159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5958000" y="2245320"/>
            <a:ext cx="1602000" cy="13683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6430320" y="2286000"/>
            <a:ext cx="688320" cy="6454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>
            <a:off x="6301440" y="3152880"/>
            <a:ext cx="913320" cy="460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6301440" y="3152880"/>
            <a:ext cx="453960" cy="460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6646320" y="2895120"/>
            <a:ext cx="222120" cy="649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8"/>
          <p:cNvSpPr/>
          <p:nvPr/>
        </p:nvSpPr>
        <p:spPr>
          <a:xfrm>
            <a:off x="6695280" y="3344040"/>
            <a:ext cx="118440" cy="2001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9"/>
          <p:cNvSpPr/>
          <p:nvPr/>
        </p:nvSpPr>
        <p:spPr>
          <a:xfrm>
            <a:off x="6646320" y="3036600"/>
            <a:ext cx="222120" cy="1270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0"/>
          <p:cNvSpPr/>
          <p:nvPr/>
        </p:nvSpPr>
        <p:spPr>
          <a:xfrm>
            <a:off x="6279480" y="2538720"/>
            <a:ext cx="955800" cy="537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6760440" y="2538720"/>
            <a:ext cx="474840" cy="537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6415200" y="2438640"/>
            <a:ext cx="682560" cy="4384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6442200" y="2438640"/>
            <a:ext cx="637920" cy="4482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4"/>
          <p:cNvSpPr/>
          <p:nvPr/>
        </p:nvSpPr>
        <p:spPr>
          <a:xfrm>
            <a:off x="7012440" y="2721960"/>
            <a:ext cx="77040" cy="127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5"/>
          <p:cNvSpPr/>
          <p:nvPr/>
        </p:nvSpPr>
        <p:spPr>
          <a:xfrm>
            <a:off x="6427440" y="2721960"/>
            <a:ext cx="76320" cy="1270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6"/>
          <p:cNvSpPr/>
          <p:nvPr/>
        </p:nvSpPr>
        <p:spPr>
          <a:xfrm>
            <a:off x="6541200" y="2734560"/>
            <a:ext cx="434160" cy="13716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6553080" y="2739240"/>
            <a:ext cx="181800" cy="1234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8"/>
          <p:cNvSpPr/>
          <p:nvPr/>
        </p:nvSpPr>
        <p:spPr>
          <a:xfrm>
            <a:off x="6781320" y="2739240"/>
            <a:ext cx="180720" cy="1234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9"/>
          <p:cNvSpPr/>
          <p:nvPr/>
        </p:nvSpPr>
        <p:spPr>
          <a:xfrm>
            <a:off x="6450840" y="3029400"/>
            <a:ext cx="304560" cy="51480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6760440" y="3029400"/>
            <a:ext cx="303120" cy="51480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1"/>
          <p:cNvSpPr/>
          <p:nvPr/>
        </p:nvSpPr>
        <p:spPr>
          <a:xfrm>
            <a:off x="6610680" y="2771280"/>
            <a:ext cx="290520" cy="18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2"/>
          <p:cNvSpPr/>
          <p:nvPr/>
        </p:nvSpPr>
        <p:spPr>
          <a:xfrm>
            <a:off x="6610680" y="2916000"/>
            <a:ext cx="291960" cy="856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645960" y="2770200"/>
            <a:ext cx="66960" cy="56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4"/>
          <p:cNvSpPr/>
          <p:nvPr/>
        </p:nvSpPr>
        <p:spPr>
          <a:xfrm>
            <a:off x="6800760" y="2770200"/>
            <a:ext cx="66600" cy="561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Picture 8" descr=""/>
          <p:cNvPicPr/>
          <p:nvPr/>
        </p:nvPicPr>
        <p:blipFill>
          <a:blip r:embed="rId2"/>
          <a:stretch/>
        </p:blipFill>
        <p:spPr>
          <a:xfrm>
            <a:off x="1800000" y="1287720"/>
            <a:ext cx="1431360" cy="1440360"/>
          </a:xfrm>
          <a:prstGeom prst="rect">
            <a:avLst/>
          </a:prstGeom>
          <a:ln>
            <a:noFill/>
          </a:ln>
        </p:spPr>
      </p:pic>
      <p:sp>
        <p:nvSpPr>
          <p:cNvPr id="216" name="CustomShape 25"/>
          <p:cNvSpPr/>
          <p:nvPr/>
        </p:nvSpPr>
        <p:spPr>
          <a:xfrm>
            <a:off x="2625480" y="72000"/>
            <a:ext cx="3116520" cy="941040"/>
          </a:xfrm>
          <a:prstGeom prst="wedgeRoundRectCallout">
            <a:avLst>
              <a:gd name="adj1" fmla="val -35546"/>
              <a:gd name="adj2" fmla="val 118921"/>
              <a:gd name="adj3" fmla="val 16667"/>
            </a:avLst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6"/>
          <p:cNvSpPr/>
          <p:nvPr/>
        </p:nvSpPr>
        <p:spPr>
          <a:xfrm>
            <a:off x="2611800" y="191160"/>
            <a:ext cx="31302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218" name="CustomShape 27"/>
          <p:cNvSpPr/>
          <p:nvPr/>
        </p:nvSpPr>
        <p:spPr>
          <a:xfrm>
            <a:off x="452880" y="4437000"/>
            <a:ext cx="725040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À l’arrache,</a:t>
            </a:r>
            <a:br/>
            <a:r>
              <a:rPr b="1" lang="fr-FR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en mode start up...</a:t>
            </a:r>
            <a:endParaRPr b="0" lang="fr-F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57400" y="313560"/>
            <a:ext cx="87267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57400" y="1193760"/>
            <a:ext cx="8626320" cy="487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102" descr=""/>
          <p:cNvPicPr/>
          <p:nvPr/>
        </p:nvPicPr>
        <p:blipFill>
          <a:blip r:embed="rId1"/>
          <a:stretch/>
        </p:blipFill>
        <p:spPr>
          <a:xfrm>
            <a:off x="-144000" y="-72000"/>
            <a:ext cx="9304560" cy="699840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72000" y="6552720"/>
            <a:ext cx="25902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832000" y="2016000"/>
            <a:ext cx="2786400" cy="96516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-210600" y="-216000"/>
            <a:ext cx="9801360" cy="79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7560" cy="430920"/>
          </a:xfrm>
          <a:prstGeom prst="rect">
            <a:avLst/>
          </a:prstGeom>
          <a:ln w="9360"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1520280" y="1512000"/>
            <a:ext cx="2367720" cy="7196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2754720" y="2556000"/>
            <a:ext cx="2717280" cy="9453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Développement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2788560" y="3323880"/>
            <a:ext cx="1412640" cy="1290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3205080" y="3362400"/>
            <a:ext cx="606960" cy="608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3091680" y="4179600"/>
            <a:ext cx="804960" cy="434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3091680" y="4179600"/>
            <a:ext cx="400320" cy="434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3395520" y="3936600"/>
            <a:ext cx="195840" cy="6120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>
            <a:off x="3438720" y="4359960"/>
            <a:ext cx="104400" cy="188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1"/>
          <p:cNvSpPr/>
          <p:nvPr/>
        </p:nvSpPr>
        <p:spPr>
          <a:xfrm>
            <a:off x="3395520" y="4069800"/>
            <a:ext cx="195840" cy="11988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2"/>
          <p:cNvSpPr/>
          <p:nvPr/>
        </p:nvSpPr>
        <p:spPr>
          <a:xfrm>
            <a:off x="3072240" y="3600360"/>
            <a:ext cx="842400" cy="5072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3"/>
          <p:cNvSpPr/>
          <p:nvPr/>
        </p:nvSpPr>
        <p:spPr>
          <a:xfrm>
            <a:off x="3496320" y="3600360"/>
            <a:ext cx="418320" cy="5072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4"/>
          <p:cNvSpPr/>
          <p:nvPr/>
        </p:nvSpPr>
        <p:spPr>
          <a:xfrm>
            <a:off x="3191760" y="3506400"/>
            <a:ext cx="601560" cy="412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5"/>
          <p:cNvSpPr/>
          <p:nvPr/>
        </p:nvSpPr>
        <p:spPr>
          <a:xfrm>
            <a:off x="3215520" y="3506400"/>
            <a:ext cx="562680" cy="4222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6"/>
          <p:cNvSpPr/>
          <p:nvPr/>
        </p:nvSpPr>
        <p:spPr>
          <a:xfrm>
            <a:off x="3718440" y="3773160"/>
            <a:ext cx="67680" cy="1198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7"/>
          <p:cNvSpPr/>
          <p:nvPr/>
        </p:nvSpPr>
        <p:spPr>
          <a:xfrm>
            <a:off x="3202920" y="3773160"/>
            <a:ext cx="66960" cy="1198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8"/>
          <p:cNvSpPr/>
          <p:nvPr/>
        </p:nvSpPr>
        <p:spPr>
          <a:xfrm>
            <a:off x="3303000" y="3785400"/>
            <a:ext cx="382680" cy="129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9"/>
          <p:cNvSpPr/>
          <p:nvPr/>
        </p:nvSpPr>
        <p:spPr>
          <a:xfrm>
            <a:off x="3313440" y="3789720"/>
            <a:ext cx="160200" cy="1162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0"/>
          <p:cNvSpPr/>
          <p:nvPr/>
        </p:nvSpPr>
        <p:spPr>
          <a:xfrm>
            <a:off x="3514320" y="3789720"/>
            <a:ext cx="159480" cy="1162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1"/>
          <p:cNvSpPr/>
          <p:nvPr/>
        </p:nvSpPr>
        <p:spPr>
          <a:xfrm>
            <a:off x="3223440" y="4062960"/>
            <a:ext cx="268560" cy="4856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2"/>
          <p:cNvSpPr/>
          <p:nvPr/>
        </p:nvSpPr>
        <p:spPr>
          <a:xfrm>
            <a:off x="3496320" y="4062960"/>
            <a:ext cx="267120" cy="4856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3"/>
          <p:cNvSpPr/>
          <p:nvPr/>
        </p:nvSpPr>
        <p:spPr>
          <a:xfrm>
            <a:off x="3364200" y="3819600"/>
            <a:ext cx="256320" cy="1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4"/>
          <p:cNvSpPr/>
          <p:nvPr/>
        </p:nvSpPr>
        <p:spPr>
          <a:xfrm>
            <a:off x="3364200" y="3956400"/>
            <a:ext cx="257400" cy="806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5"/>
          <p:cNvSpPr/>
          <p:nvPr/>
        </p:nvSpPr>
        <p:spPr>
          <a:xfrm>
            <a:off x="3395160" y="3818880"/>
            <a:ext cx="59040" cy="529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6"/>
          <p:cNvSpPr/>
          <p:nvPr/>
        </p:nvSpPr>
        <p:spPr>
          <a:xfrm>
            <a:off x="3531960" y="3818880"/>
            <a:ext cx="58680" cy="529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7"/>
          <p:cNvSpPr/>
          <p:nvPr/>
        </p:nvSpPr>
        <p:spPr>
          <a:xfrm>
            <a:off x="172440" y="3366360"/>
            <a:ext cx="1366560" cy="12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8"/>
          <p:cNvSpPr/>
          <p:nvPr/>
        </p:nvSpPr>
        <p:spPr>
          <a:xfrm>
            <a:off x="174600" y="3364920"/>
            <a:ext cx="1364400" cy="12758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9"/>
          <p:cNvSpPr/>
          <p:nvPr/>
        </p:nvSpPr>
        <p:spPr>
          <a:xfrm>
            <a:off x="468000" y="4209840"/>
            <a:ext cx="776520" cy="43092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0"/>
          <p:cNvSpPr/>
          <p:nvPr/>
        </p:nvSpPr>
        <p:spPr>
          <a:xfrm>
            <a:off x="1174320" y="4353120"/>
            <a:ext cx="70200" cy="21600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1"/>
          <p:cNvSpPr/>
          <p:nvPr/>
        </p:nvSpPr>
        <p:spPr>
          <a:xfrm>
            <a:off x="1031040" y="4253400"/>
            <a:ext cx="78120" cy="36648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2"/>
          <p:cNvSpPr/>
          <p:nvPr/>
        </p:nvSpPr>
        <p:spPr>
          <a:xfrm>
            <a:off x="887040" y="4212360"/>
            <a:ext cx="82080" cy="4266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3"/>
          <p:cNvSpPr/>
          <p:nvPr/>
        </p:nvSpPr>
        <p:spPr>
          <a:xfrm>
            <a:off x="747000" y="4212360"/>
            <a:ext cx="78120" cy="4266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4"/>
          <p:cNvSpPr/>
          <p:nvPr/>
        </p:nvSpPr>
        <p:spPr>
          <a:xfrm>
            <a:off x="603000" y="4251240"/>
            <a:ext cx="79200" cy="3686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5"/>
          <p:cNvSpPr/>
          <p:nvPr/>
        </p:nvSpPr>
        <p:spPr>
          <a:xfrm>
            <a:off x="468000" y="4354920"/>
            <a:ext cx="72720" cy="2134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6"/>
          <p:cNvSpPr/>
          <p:nvPr/>
        </p:nvSpPr>
        <p:spPr>
          <a:xfrm>
            <a:off x="525600" y="4308480"/>
            <a:ext cx="661680" cy="756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7"/>
          <p:cNvSpPr/>
          <p:nvPr/>
        </p:nvSpPr>
        <p:spPr>
          <a:xfrm>
            <a:off x="470520" y="4443480"/>
            <a:ext cx="771480" cy="7200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8"/>
          <p:cNvSpPr/>
          <p:nvPr/>
        </p:nvSpPr>
        <p:spPr>
          <a:xfrm>
            <a:off x="550440" y="4576680"/>
            <a:ext cx="612720" cy="6408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9"/>
          <p:cNvSpPr/>
          <p:nvPr/>
        </p:nvSpPr>
        <p:spPr>
          <a:xfrm>
            <a:off x="1174320" y="4353120"/>
            <a:ext cx="12960" cy="3168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0"/>
          <p:cNvSpPr/>
          <p:nvPr/>
        </p:nvSpPr>
        <p:spPr>
          <a:xfrm>
            <a:off x="1174320" y="4443480"/>
            <a:ext cx="67680" cy="7200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1"/>
          <p:cNvSpPr/>
          <p:nvPr/>
        </p:nvSpPr>
        <p:spPr>
          <a:xfrm>
            <a:off x="1031040" y="4308480"/>
            <a:ext cx="78120" cy="75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2"/>
          <p:cNvSpPr/>
          <p:nvPr/>
        </p:nvSpPr>
        <p:spPr>
          <a:xfrm>
            <a:off x="1031040" y="4443480"/>
            <a:ext cx="78120" cy="72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3"/>
          <p:cNvSpPr/>
          <p:nvPr/>
        </p:nvSpPr>
        <p:spPr>
          <a:xfrm>
            <a:off x="1031040" y="4576680"/>
            <a:ext cx="78120" cy="432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4"/>
          <p:cNvSpPr/>
          <p:nvPr/>
        </p:nvSpPr>
        <p:spPr>
          <a:xfrm>
            <a:off x="887040" y="4308480"/>
            <a:ext cx="82080" cy="75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5"/>
          <p:cNvSpPr/>
          <p:nvPr/>
        </p:nvSpPr>
        <p:spPr>
          <a:xfrm>
            <a:off x="887040" y="4443480"/>
            <a:ext cx="82080" cy="72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6"/>
          <p:cNvSpPr/>
          <p:nvPr/>
        </p:nvSpPr>
        <p:spPr>
          <a:xfrm>
            <a:off x="887040" y="4576680"/>
            <a:ext cx="82080" cy="622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7"/>
          <p:cNvSpPr/>
          <p:nvPr/>
        </p:nvSpPr>
        <p:spPr>
          <a:xfrm>
            <a:off x="747000" y="4308480"/>
            <a:ext cx="78120" cy="75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8"/>
          <p:cNvSpPr/>
          <p:nvPr/>
        </p:nvSpPr>
        <p:spPr>
          <a:xfrm>
            <a:off x="747000" y="4443480"/>
            <a:ext cx="78120" cy="72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9"/>
          <p:cNvSpPr/>
          <p:nvPr/>
        </p:nvSpPr>
        <p:spPr>
          <a:xfrm>
            <a:off x="747000" y="4576680"/>
            <a:ext cx="78120" cy="622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0"/>
          <p:cNvSpPr/>
          <p:nvPr/>
        </p:nvSpPr>
        <p:spPr>
          <a:xfrm>
            <a:off x="603000" y="4308480"/>
            <a:ext cx="79200" cy="75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1"/>
          <p:cNvSpPr/>
          <p:nvPr/>
        </p:nvSpPr>
        <p:spPr>
          <a:xfrm>
            <a:off x="603000" y="4443480"/>
            <a:ext cx="79200" cy="720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2"/>
          <p:cNvSpPr/>
          <p:nvPr/>
        </p:nvSpPr>
        <p:spPr>
          <a:xfrm>
            <a:off x="603000" y="4576680"/>
            <a:ext cx="79200" cy="432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3"/>
          <p:cNvSpPr/>
          <p:nvPr/>
        </p:nvSpPr>
        <p:spPr>
          <a:xfrm>
            <a:off x="525600" y="4354920"/>
            <a:ext cx="15120" cy="2988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4"/>
          <p:cNvSpPr/>
          <p:nvPr/>
        </p:nvSpPr>
        <p:spPr>
          <a:xfrm>
            <a:off x="470520" y="4443480"/>
            <a:ext cx="70200" cy="7200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5"/>
          <p:cNvSpPr/>
          <p:nvPr/>
        </p:nvSpPr>
        <p:spPr>
          <a:xfrm>
            <a:off x="762120" y="3970080"/>
            <a:ext cx="188280" cy="3560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6"/>
          <p:cNvSpPr/>
          <p:nvPr/>
        </p:nvSpPr>
        <p:spPr>
          <a:xfrm>
            <a:off x="762120" y="4100040"/>
            <a:ext cx="188280" cy="12096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7"/>
          <p:cNvSpPr/>
          <p:nvPr/>
        </p:nvSpPr>
        <p:spPr>
          <a:xfrm>
            <a:off x="449280" y="3638160"/>
            <a:ext cx="815040" cy="50040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8"/>
          <p:cNvSpPr/>
          <p:nvPr/>
        </p:nvSpPr>
        <p:spPr>
          <a:xfrm>
            <a:off x="566280" y="3545280"/>
            <a:ext cx="580680" cy="4064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9"/>
          <p:cNvSpPr/>
          <p:nvPr/>
        </p:nvSpPr>
        <p:spPr>
          <a:xfrm>
            <a:off x="602280" y="3464640"/>
            <a:ext cx="509760" cy="4251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0"/>
          <p:cNvSpPr/>
          <p:nvPr/>
        </p:nvSpPr>
        <p:spPr>
          <a:xfrm>
            <a:off x="504720" y="3672720"/>
            <a:ext cx="704520" cy="2376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1"/>
          <p:cNvSpPr/>
          <p:nvPr/>
        </p:nvSpPr>
        <p:spPr>
          <a:xfrm>
            <a:off x="623160" y="3698280"/>
            <a:ext cx="462960" cy="41580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2"/>
          <p:cNvSpPr/>
          <p:nvPr/>
        </p:nvSpPr>
        <p:spPr>
          <a:xfrm>
            <a:off x="859680" y="3712680"/>
            <a:ext cx="282240" cy="42588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3"/>
          <p:cNvSpPr/>
          <p:nvPr/>
        </p:nvSpPr>
        <p:spPr>
          <a:xfrm>
            <a:off x="703440" y="3505680"/>
            <a:ext cx="308160" cy="1584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4"/>
          <p:cNvSpPr/>
          <p:nvPr/>
        </p:nvSpPr>
        <p:spPr>
          <a:xfrm>
            <a:off x="571680" y="3688920"/>
            <a:ext cx="546120" cy="23544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5"/>
          <p:cNvSpPr/>
          <p:nvPr/>
        </p:nvSpPr>
        <p:spPr>
          <a:xfrm>
            <a:off x="1073880" y="3808800"/>
            <a:ext cx="65520" cy="11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6"/>
          <p:cNvSpPr/>
          <p:nvPr/>
        </p:nvSpPr>
        <p:spPr>
          <a:xfrm>
            <a:off x="575280" y="3808800"/>
            <a:ext cx="65880" cy="11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7"/>
          <p:cNvSpPr/>
          <p:nvPr/>
        </p:nvSpPr>
        <p:spPr>
          <a:xfrm>
            <a:off x="574560" y="4247280"/>
            <a:ext cx="155880" cy="36216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8"/>
          <p:cNvSpPr/>
          <p:nvPr/>
        </p:nvSpPr>
        <p:spPr>
          <a:xfrm>
            <a:off x="974880" y="4230720"/>
            <a:ext cx="188280" cy="39528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69"/>
          <p:cNvSpPr/>
          <p:nvPr/>
        </p:nvSpPr>
        <p:spPr>
          <a:xfrm>
            <a:off x="636840" y="4164840"/>
            <a:ext cx="466200" cy="28044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0"/>
          <p:cNvSpPr/>
          <p:nvPr/>
        </p:nvSpPr>
        <p:spPr>
          <a:xfrm>
            <a:off x="609480" y="4226400"/>
            <a:ext cx="478800" cy="2415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1"/>
          <p:cNvSpPr/>
          <p:nvPr/>
        </p:nvSpPr>
        <p:spPr>
          <a:xfrm>
            <a:off x="615960" y="3824640"/>
            <a:ext cx="481680" cy="3697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2"/>
          <p:cNvSpPr/>
          <p:nvPr/>
        </p:nvSpPr>
        <p:spPr>
          <a:xfrm>
            <a:off x="770760" y="3987720"/>
            <a:ext cx="172080" cy="10332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3"/>
          <p:cNvSpPr/>
          <p:nvPr/>
        </p:nvSpPr>
        <p:spPr>
          <a:xfrm>
            <a:off x="669600" y="3818160"/>
            <a:ext cx="371880" cy="1148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4"/>
          <p:cNvSpPr/>
          <p:nvPr/>
        </p:nvSpPr>
        <p:spPr>
          <a:xfrm>
            <a:off x="739080" y="3864600"/>
            <a:ext cx="196920" cy="1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5"/>
          <p:cNvSpPr/>
          <p:nvPr/>
        </p:nvSpPr>
        <p:spPr>
          <a:xfrm>
            <a:off x="790920" y="4010400"/>
            <a:ext cx="13788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6"/>
          <p:cNvSpPr/>
          <p:nvPr/>
        </p:nvSpPr>
        <p:spPr>
          <a:xfrm>
            <a:off x="741960" y="3863880"/>
            <a:ext cx="4464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7"/>
          <p:cNvSpPr/>
          <p:nvPr/>
        </p:nvSpPr>
        <p:spPr>
          <a:xfrm>
            <a:off x="925920" y="3863880"/>
            <a:ext cx="44280" cy="414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Picture 11" descr=""/>
          <p:cNvPicPr/>
          <p:nvPr/>
        </p:nvPicPr>
        <p:blipFill>
          <a:blip r:embed="rId2"/>
          <a:stretch/>
        </p:blipFill>
        <p:spPr>
          <a:xfrm>
            <a:off x="1049760" y="326160"/>
            <a:ext cx="1291320" cy="1325160"/>
          </a:xfrm>
          <a:prstGeom prst="rect">
            <a:avLst/>
          </a:prstGeom>
          <a:ln>
            <a:noFill/>
          </a:ln>
        </p:spPr>
      </p:pic>
      <p:sp>
        <p:nvSpPr>
          <p:cNvPr id="303" name="CustomShape 78"/>
          <p:cNvSpPr/>
          <p:nvPr/>
        </p:nvSpPr>
        <p:spPr>
          <a:xfrm>
            <a:off x="288000" y="4854600"/>
            <a:ext cx="878328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Début de l’agilité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304" name="CustomShape 79"/>
          <p:cNvSpPr/>
          <p:nvPr/>
        </p:nvSpPr>
        <p:spPr>
          <a:xfrm>
            <a:off x="-72000" y="2628000"/>
            <a:ext cx="2003040" cy="7905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fr-FR" sz="2400" spc="-1" strike="noStrike">
              <a:latin typeface="DejaVu Sans"/>
            </a:endParaRPr>
          </a:p>
        </p:txBody>
      </p:sp>
      <p:sp>
        <p:nvSpPr>
          <p:cNvPr id="305" name="CustomShape 80"/>
          <p:cNvSpPr/>
          <p:nvPr/>
        </p:nvSpPr>
        <p:spPr>
          <a:xfrm>
            <a:off x="2315520" y="2157120"/>
            <a:ext cx="819000" cy="9640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81"/>
          <p:cNvSpPr/>
          <p:nvPr/>
        </p:nvSpPr>
        <p:spPr>
          <a:xfrm rot="10620000">
            <a:off x="1383120" y="2131560"/>
            <a:ext cx="818640" cy="9644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" name="Picture 11" descr=""/>
          <p:cNvPicPr/>
          <p:nvPr/>
        </p:nvPicPr>
        <p:blipFill>
          <a:blip r:embed="rId3"/>
          <a:stretch/>
        </p:blipFill>
        <p:spPr>
          <a:xfrm>
            <a:off x="6653880" y="972360"/>
            <a:ext cx="1291320" cy="1324800"/>
          </a:xfrm>
          <a:prstGeom prst="rect">
            <a:avLst/>
          </a:prstGeom>
          <a:ln>
            <a:noFill/>
          </a:ln>
        </p:spPr>
      </p:pic>
      <p:sp>
        <p:nvSpPr>
          <p:cNvPr id="308" name="CustomShape 82"/>
          <p:cNvSpPr/>
          <p:nvPr/>
        </p:nvSpPr>
        <p:spPr>
          <a:xfrm>
            <a:off x="7667640" y="2667960"/>
            <a:ext cx="1412280" cy="12902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3"/>
          <p:cNvSpPr/>
          <p:nvPr/>
        </p:nvSpPr>
        <p:spPr>
          <a:xfrm>
            <a:off x="8084160" y="2706480"/>
            <a:ext cx="606960" cy="60840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4"/>
          <p:cNvSpPr/>
          <p:nvPr/>
        </p:nvSpPr>
        <p:spPr>
          <a:xfrm>
            <a:off x="7970760" y="3523680"/>
            <a:ext cx="804960" cy="43452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5"/>
          <p:cNvSpPr/>
          <p:nvPr/>
        </p:nvSpPr>
        <p:spPr>
          <a:xfrm>
            <a:off x="7970760" y="3523680"/>
            <a:ext cx="399960" cy="43452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6"/>
          <p:cNvSpPr/>
          <p:nvPr/>
        </p:nvSpPr>
        <p:spPr>
          <a:xfrm>
            <a:off x="8274600" y="3280680"/>
            <a:ext cx="195840" cy="6120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7"/>
          <p:cNvSpPr/>
          <p:nvPr/>
        </p:nvSpPr>
        <p:spPr>
          <a:xfrm>
            <a:off x="8317800" y="3704040"/>
            <a:ext cx="104400" cy="1886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8"/>
          <p:cNvSpPr/>
          <p:nvPr/>
        </p:nvSpPr>
        <p:spPr>
          <a:xfrm>
            <a:off x="8274600" y="3414240"/>
            <a:ext cx="195840" cy="11952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89"/>
          <p:cNvSpPr/>
          <p:nvPr/>
        </p:nvSpPr>
        <p:spPr>
          <a:xfrm>
            <a:off x="7951320" y="2944800"/>
            <a:ext cx="842400" cy="5068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90"/>
          <p:cNvSpPr/>
          <p:nvPr/>
        </p:nvSpPr>
        <p:spPr>
          <a:xfrm>
            <a:off x="8375400" y="2944800"/>
            <a:ext cx="418320" cy="5068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1"/>
          <p:cNvSpPr/>
          <p:nvPr/>
        </p:nvSpPr>
        <p:spPr>
          <a:xfrm>
            <a:off x="8070840" y="2850480"/>
            <a:ext cx="601560" cy="41328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92"/>
          <p:cNvSpPr/>
          <p:nvPr/>
        </p:nvSpPr>
        <p:spPr>
          <a:xfrm>
            <a:off x="8094600" y="2850480"/>
            <a:ext cx="562680" cy="42264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3"/>
          <p:cNvSpPr/>
          <p:nvPr/>
        </p:nvSpPr>
        <p:spPr>
          <a:xfrm>
            <a:off x="8597160" y="3117240"/>
            <a:ext cx="68040" cy="120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4"/>
          <p:cNvSpPr/>
          <p:nvPr/>
        </p:nvSpPr>
        <p:spPr>
          <a:xfrm>
            <a:off x="8081640" y="3117240"/>
            <a:ext cx="67320" cy="1202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5"/>
          <p:cNvSpPr/>
          <p:nvPr/>
        </p:nvSpPr>
        <p:spPr>
          <a:xfrm>
            <a:off x="8182080" y="3129480"/>
            <a:ext cx="382320" cy="1292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96"/>
          <p:cNvSpPr/>
          <p:nvPr/>
        </p:nvSpPr>
        <p:spPr>
          <a:xfrm>
            <a:off x="8192520" y="3133800"/>
            <a:ext cx="160200" cy="11664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97"/>
          <p:cNvSpPr/>
          <p:nvPr/>
        </p:nvSpPr>
        <p:spPr>
          <a:xfrm>
            <a:off x="8393400" y="3133800"/>
            <a:ext cx="159480" cy="11664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8"/>
          <p:cNvSpPr/>
          <p:nvPr/>
        </p:nvSpPr>
        <p:spPr>
          <a:xfrm>
            <a:off x="8102520" y="3407040"/>
            <a:ext cx="268200" cy="4856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99"/>
          <p:cNvSpPr/>
          <p:nvPr/>
        </p:nvSpPr>
        <p:spPr>
          <a:xfrm>
            <a:off x="8375400" y="3407040"/>
            <a:ext cx="267120" cy="4856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00"/>
          <p:cNvSpPr/>
          <p:nvPr/>
        </p:nvSpPr>
        <p:spPr>
          <a:xfrm>
            <a:off x="8243280" y="3163680"/>
            <a:ext cx="256320" cy="1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01"/>
          <p:cNvSpPr/>
          <p:nvPr/>
        </p:nvSpPr>
        <p:spPr>
          <a:xfrm>
            <a:off x="8243280" y="3300480"/>
            <a:ext cx="257400" cy="8100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02"/>
          <p:cNvSpPr/>
          <p:nvPr/>
        </p:nvSpPr>
        <p:spPr>
          <a:xfrm>
            <a:off x="8274240" y="3162960"/>
            <a:ext cx="59040" cy="529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3"/>
          <p:cNvSpPr/>
          <p:nvPr/>
        </p:nvSpPr>
        <p:spPr>
          <a:xfrm>
            <a:off x="8411040" y="3162960"/>
            <a:ext cx="58680" cy="529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4"/>
          <p:cNvSpPr/>
          <p:nvPr/>
        </p:nvSpPr>
        <p:spPr>
          <a:xfrm>
            <a:off x="5850720" y="2720880"/>
            <a:ext cx="1366560" cy="12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5"/>
          <p:cNvSpPr/>
          <p:nvPr/>
        </p:nvSpPr>
        <p:spPr>
          <a:xfrm>
            <a:off x="5853240" y="2719440"/>
            <a:ext cx="1364040" cy="12762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06"/>
          <p:cNvSpPr/>
          <p:nvPr/>
        </p:nvSpPr>
        <p:spPr>
          <a:xfrm>
            <a:off x="6146280" y="3564360"/>
            <a:ext cx="776880" cy="43128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07"/>
          <p:cNvSpPr/>
          <p:nvPr/>
        </p:nvSpPr>
        <p:spPr>
          <a:xfrm>
            <a:off x="6852600" y="3707640"/>
            <a:ext cx="70560" cy="2163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8"/>
          <p:cNvSpPr/>
          <p:nvPr/>
        </p:nvSpPr>
        <p:spPr>
          <a:xfrm>
            <a:off x="6709320" y="3608280"/>
            <a:ext cx="78120" cy="3661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9"/>
          <p:cNvSpPr/>
          <p:nvPr/>
        </p:nvSpPr>
        <p:spPr>
          <a:xfrm>
            <a:off x="6565680" y="3566880"/>
            <a:ext cx="82080" cy="42660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0"/>
          <p:cNvSpPr/>
          <p:nvPr/>
        </p:nvSpPr>
        <p:spPr>
          <a:xfrm>
            <a:off x="6425280" y="3566880"/>
            <a:ext cx="78480" cy="42660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11"/>
          <p:cNvSpPr/>
          <p:nvPr/>
        </p:nvSpPr>
        <p:spPr>
          <a:xfrm>
            <a:off x="6281280" y="3605760"/>
            <a:ext cx="79200" cy="3686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2"/>
          <p:cNvSpPr/>
          <p:nvPr/>
        </p:nvSpPr>
        <p:spPr>
          <a:xfrm>
            <a:off x="6146280" y="3709800"/>
            <a:ext cx="72720" cy="2134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13"/>
          <p:cNvSpPr/>
          <p:nvPr/>
        </p:nvSpPr>
        <p:spPr>
          <a:xfrm>
            <a:off x="6204240" y="3663000"/>
            <a:ext cx="661320" cy="756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4"/>
          <p:cNvSpPr/>
          <p:nvPr/>
        </p:nvSpPr>
        <p:spPr>
          <a:xfrm>
            <a:off x="6149160" y="3798360"/>
            <a:ext cx="771480" cy="7164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5"/>
          <p:cNvSpPr/>
          <p:nvPr/>
        </p:nvSpPr>
        <p:spPr>
          <a:xfrm>
            <a:off x="6228720" y="3931200"/>
            <a:ext cx="613080" cy="6444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6"/>
          <p:cNvSpPr/>
          <p:nvPr/>
        </p:nvSpPr>
        <p:spPr>
          <a:xfrm>
            <a:off x="6852600" y="3707640"/>
            <a:ext cx="12960" cy="3204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7"/>
          <p:cNvSpPr/>
          <p:nvPr/>
        </p:nvSpPr>
        <p:spPr>
          <a:xfrm>
            <a:off x="6852600" y="3798360"/>
            <a:ext cx="68040" cy="7164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8"/>
          <p:cNvSpPr/>
          <p:nvPr/>
        </p:nvSpPr>
        <p:spPr>
          <a:xfrm>
            <a:off x="6709320" y="3663000"/>
            <a:ext cx="78120" cy="75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19"/>
          <p:cNvSpPr/>
          <p:nvPr/>
        </p:nvSpPr>
        <p:spPr>
          <a:xfrm>
            <a:off x="6709320" y="3798360"/>
            <a:ext cx="78120" cy="71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0"/>
          <p:cNvSpPr/>
          <p:nvPr/>
        </p:nvSpPr>
        <p:spPr>
          <a:xfrm>
            <a:off x="6709320" y="3931200"/>
            <a:ext cx="78120" cy="432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1"/>
          <p:cNvSpPr/>
          <p:nvPr/>
        </p:nvSpPr>
        <p:spPr>
          <a:xfrm>
            <a:off x="6565680" y="3663000"/>
            <a:ext cx="82080" cy="75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2"/>
          <p:cNvSpPr/>
          <p:nvPr/>
        </p:nvSpPr>
        <p:spPr>
          <a:xfrm>
            <a:off x="6565680" y="3798360"/>
            <a:ext cx="82080" cy="71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3"/>
          <p:cNvSpPr/>
          <p:nvPr/>
        </p:nvSpPr>
        <p:spPr>
          <a:xfrm>
            <a:off x="6565680" y="3931200"/>
            <a:ext cx="82080" cy="6228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4"/>
          <p:cNvSpPr/>
          <p:nvPr/>
        </p:nvSpPr>
        <p:spPr>
          <a:xfrm>
            <a:off x="6425280" y="3663000"/>
            <a:ext cx="78480" cy="75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5"/>
          <p:cNvSpPr/>
          <p:nvPr/>
        </p:nvSpPr>
        <p:spPr>
          <a:xfrm>
            <a:off x="6425280" y="3798360"/>
            <a:ext cx="78480" cy="71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6"/>
          <p:cNvSpPr/>
          <p:nvPr/>
        </p:nvSpPr>
        <p:spPr>
          <a:xfrm>
            <a:off x="6425280" y="3931200"/>
            <a:ext cx="78480" cy="6228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7"/>
          <p:cNvSpPr/>
          <p:nvPr/>
        </p:nvSpPr>
        <p:spPr>
          <a:xfrm>
            <a:off x="6281280" y="3663000"/>
            <a:ext cx="79200" cy="75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28"/>
          <p:cNvSpPr/>
          <p:nvPr/>
        </p:nvSpPr>
        <p:spPr>
          <a:xfrm>
            <a:off x="6281280" y="3798360"/>
            <a:ext cx="79200" cy="7164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29"/>
          <p:cNvSpPr/>
          <p:nvPr/>
        </p:nvSpPr>
        <p:spPr>
          <a:xfrm>
            <a:off x="6281280" y="3931200"/>
            <a:ext cx="79200" cy="432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30"/>
          <p:cNvSpPr/>
          <p:nvPr/>
        </p:nvSpPr>
        <p:spPr>
          <a:xfrm>
            <a:off x="6204240" y="3709800"/>
            <a:ext cx="14760" cy="2988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31"/>
          <p:cNvSpPr/>
          <p:nvPr/>
        </p:nvSpPr>
        <p:spPr>
          <a:xfrm>
            <a:off x="6149160" y="3798360"/>
            <a:ext cx="69840" cy="7164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2"/>
          <p:cNvSpPr/>
          <p:nvPr/>
        </p:nvSpPr>
        <p:spPr>
          <a:xfrm>
            <a:off x="6440760" y="3324600"/>
            <a:ext cx="187920" cy="35640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3"/>
          <p:cNvSpPr/>
          <p:nvPr/>
        </p:nvSpPr>
        <p:spPr>
          <a:xfrm>
            <a:off x="6440760" y="3454560"/>
            <a:ext cx="187920" cy="12132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4"/>
          <p:cNvSpPr/>
          <p:nvPr/>
        </p:nvSpPr>
        <p:spPr>
          <a:xfrm>
            <a:off x="6127560" y="2992680"/>
            <a:ext cx="815400" cy="5007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35"/>
          <p:cNvSpPr/>
          <p:nvPr/>
        </p:nvSpPr>
        <p:spPr>
          <a:xfrm>
            <a:off x="6244560" y="2899800"/>
            <a:ext cx="581040" cy="40680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36"/>
          <p:cNvSpPr/>
          <p:nvPr/>
        </p:nvSpPr>
        <p:spPr>
          <a:xfrm>
            <a:off x="6280560" y="2819160"/>
            <a:ext cx="509760" cy="4251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37"/>
          <p:cNvSpPr/>
          <p:nvPr/>
        </p:nvSpPr>
        <p:spPr>
          <a:xfrm>
            <a:off x="6183000" y="3027600"/>
            <a:ext cx="704880" cy="23724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38"/>
          <p:cNvSpPr/>
          <p:nvPr/>
        </p:nvSpPr>
        <p:spPr>
          <a:xfrm>
            <a:off x="6301440" y="3053160"/>
            <a:ext cx="462960" cy="4154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39"/>
          <p:cNvSpPr/>
          <p:nvPr/>
        </p:nvSpPr>
        <p:spPr>
          <a:xfrm>
            <a:off x="6537960" y="3067200"/>
            <a:ext cx="282240" cy="42624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40"/>
          <p:cNvSpPr/>
          <p:nvPr/>
        </p:nvSpPr>
        <p:spPr>
          <a:xfrm>
            <a:off x="6382080" y="2860200"/>
            <a:ext cx="308160" cy="1584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41"/>
          <p:cNvSpPr/>
          <p:nvPr/>
        </p:nvSpPr>
        <p:spPr>
          <a:xfrm>
            <a:off x="6250320" y="3043800"/>
            <a:ext cx="545760" cy="23508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42"/>
          <p:cNvSpPr/>
          <p:nvPr/>
        </p:nvSpPr>
        <p:spPr>
          <a:xfrm>
            <a:off x="6752520" y="3163320"/>
            <a:ext cx="65160" cy="11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3"/>
          <p:cNvSpPr/>
          <p:nvPr/>
        </p:nvSpPr>
        <p:spPr>
          <a:xfrm>
            <a:off x="6253920" y="3163320"/>
            <a:ext cx="65880" cy="11844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4"/>
          <p:cNvSpPr/>
          <p:nvPr/>
        </p:nvSpPr>
        <p:spPr>
          <a:xfrm>
            <a:off x="6252840" y="3602160"/>
            <a:ext cx="155880" cy="36180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5"/>
          <p:cNvSpPr/>
          <p:nvPr/>
        </p:nvSpPr>
        <p:spPr>
          <a:xfrm>
            <a:off x="6653160" y="3585600"/>
            <a:ext cx="188640" cy="39492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46"/>
          <p:cNvSpPr/>
          <p:nvPr/>
        </p:nvSpPr>
        <p:spPr>
          <a:xfrm>
            <a:off x="6315120" y="3519720"/>
            <a:ext cx="466200" cy="28008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7"/>
          <p:cNvSpPr/>
          <p:nvPr/>
        </p:nvSpPr>
        <p:spPr>
          <a:xfrm>
            <a:off x="6287760" y="3580920"/>
            <a:ext cx="478800" cy="24156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48"/>
          <p:cNvSpPr/>
          <p:nvPr/>
        </p:nvSpPr>
        <p:spPr>
          <a:xfrm>
            <a:off x="6294240" y="3179160"/>
            <a:ext cx="482040" cy="3700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49"/>
          <p:cNvSpPr/>
          <p:nvPr/>
        </p:nvSpPr>
        <p:spPr>
          <a:xfrm>
            <a:off x="6449040" y="3342600"/>
            <a:ext cx="172440" cy="10296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50"/>
          <p:cNvSpPr/>
          <p:nvPr/>
        </p:nvSpPr>
        <p:spPr>
          <a:xfrm>
            <a:off x="6347880" y="3172680"/>
            <a:ext cx="372240" cy="11484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51"/>
          <p:cNvSpPr/>
          <p:nvPr/>
        </p:nvSpPr>
        <p:spPr>
          <a:xfrm>
            <a:off x="6417720" y="3219120"/>
            <a:ext cx="196920" cy="13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52"/>
          <p:cNvSpPr/>
          <p:nvPr/>
        </p:nvSpPr>
        <p:spPr>
          <a:xfrm>
            <a:off x="6469200" y="3365280"/>
            <a:ext cx="137880" cy="428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3"/>
          <p:cNvSpPr/>
          <p:nvPr/>
        </p:nvSpPr>
        <p:spPr>
          <a:xfrm>
            <a:off x="6420240" y="3218400"/>
            <a:ext cx="4464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4"/>
          <p:cNvSpPr/>
          <p:nvPr/>
        </p:nvSpPr>
        <p:spPr>
          <a:xfrm>
            <a:off x="6604200" y="3218400"/>
            <a:ext cx="44280" cy="41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</TotalTime>
  <Application>LibreOffice/6.1.5.2$Linux_X86_64 LibreOffice_project/10$Build-2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2018-01-12T11:00:30Z</dcterms:created>
  <dc:creator/>
  <dc:description/>
  <dc:language>en-GB</dc:language>
  <cp:lastModifiedBy/>
  <dcterms:modified xsi:type="dcterms:W3CDTF">2020-01-15T23:09:25Z</dcterms:modified>
  <cp:revision>117</cp:revision>
  <dc:subject/>
  <dc:title>New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